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5C7B-A55A-40B4-89E0-278113952B6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9202-729B-41A9-B40D-985269D2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17.jpeg"/><Relationship Id="rId21" Type="http://schemas.openxmlformats.org/officeDocument/2006/relationships/image" Target="../media/image27.jpeg"/><Relationship Id="rId12" Type="http://schemas.microsoft.com/office/2007/relationships/hdphoto" Target="../media/hdphoto1.wdp"/><Relationship Id="rId17" Type="http://schemas.openxmlformats.org/officeDocument/2006/relationships/image" Target="../media/image23.gif"/><Relationship Id="rId2" Type="http://schemas.openxmlformats.org/officeDocument/2006/relationships/image" Target="../media/image16.jpe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image" Target="../media/image18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810000"/>
            <a:ext cx="74676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838200"/>
            <a:ext cx="74676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¥ _______ banknote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www.japanvector.com/wp-content/uploads/2012/02/sakura_background9_by_japanvector.com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3810000" cy="3048001"/>
          </a:xfrm>
          <a:prstGeom prst="rect">
            <a:avLst/>
          </a:prstGeom>
          <a:noFill/>
        </p:spPr>
      </p:pic>
      <p:pic>
        <p:nvPicPr>
          <p:cNvPr id="1041" name="Picture 17" descr="http://www.japanvector.com/wp-content/uploads/2012/01/nami2_by_japanvector.com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657600" cy="2926081"/>
          </a:xfrm>
          <a:prstGeom prst="rect">
            <a:avLst/>
          </a:prstGeom>
          <a:noFill/>
        </p:spPr>
      </p:pic>
      <p:pic>
        <p:nvPicPr>
          <p:cNvPr id="1043" name="Picture 19" descr="http://www.japanvector.com/wp-content/uploads/2012/02/shippou2_by_japanvector.com_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2514600"/>
            <a:ext cx="3505200" cy="2804161"/>
          </a:xfrm>
          <a:prstGeom prst="rect">
            <a:avLst/>
          </a:prstGeom>
          <a:noFill/>
        </p:spPr>
      </p:pic>
      <p:pic>
        <p:nvPicPr>
          <p:cNvPr id="1045" name="Picture 21" descr="http://www.japanvector.com/wp-content/uploads/2012/01/karakusa_by_japanvector.com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048000"/>
            <a:ext cx="3657600" cy="2926080"/>
          </a:xfrm>
          <a:prstGeom prst="rect">
            <a:avLst/>
          </a:prstGeom>
          <a:noFill/>
        </p:spPr>
      </p:pic>
      <p:pic>
        <p:nvPicPr>
          <p:cNvPr id="1047" name="Picture 23" descr="http://www.japanvector.com/wp-content/uploads/2012/03/kagome3_by_japanvector.com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581400"/>
            <a:ext cx="3657600" cy="29260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228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Design Elements 1</a:t>
            </a:r>
            <a:endParaRPr lang="en-US" sz="2000" b="1" dirty="0"/>
          </a:p>
        </p:txBody>
      </p:sp>
      <p:pic>
        <p:nvPicPr>
          <p:cNvPr id="7" name="Picture 5" descr="oval frame pa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" y="533400"/>
            <a:ext cx="2688265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209801"/>
            <a:ext cx="2262187" cy="5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819400"/>
            <a:ext cx="1951037" cy="3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352800"/>
            <a:ext cx="2027237" cy="3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http://indiachannel.in/wp-content/uploads/2008/09/ist2_4464822-design-element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468" b="42078"/>
          <a:stretch>
            <a:fillRect/>
          </a:stretch>
        </p:blipFill>
        <p:spPr bwMode="auto">
          <a:xfrm>
            <a:off x="6781800" y="4419600"/>
            <a:ext cx="1638300" cy="31041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3810000"/>
            <a:ext cx="2273300" cy="48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://thegraphicsfairy.com/wp-content/uploads/blogger/-7Eqktdtm_EI/TkgM_2H0PGI/AAAAAAAANv8/wizLVeQoA_Y/s400/fancy%2Bframe%2Bvintage%2Bimage%2Bgraphicsfairy005purp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447800"/>
            <a:ext cx="2286000" cy="2412665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981200"/>
            <a:ext cx="2895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 descr="http://www.clker.com/cliparts/1/p/N/6/v/w/celtic-border-grey-hi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 flipH="1">
            <a:off x="6644520" y="4480680"/>
            <a:ext cx="2221089" cy="2098929"/>
          </a:xfrm>
          <a:prstGeom prst="rect">
            <a:avLst/>
          </a:prstGeom>
          <a:noFill/>
        </p:spPr>
      </p:pic>
      <p:pic>
        <p:nvPicPr>
          <p:cNvPr id="1051" name="Picture 27" descr="http://www.polyvore.com/cgi/img-thing?.out=jpg&amp;size=l&amp;tid=5990086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16200000">
            <a:off x="6629400" y="4419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228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Design Elements 2</a:t>
            </a:r>
            <a:endParaRPr lang="en-US" sz="2000" b="1" dirty="0"/>
          </a:p>
        </p:txBody>
      </p:sp>
      <p:pic>
        <p:nvPicPr>
          <p:cNvPr id="5122" name="Picture 2" descr="http://cdn.vectorstock.com/i/composite/44,65/sakura-cherry-blossom-vector-8144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-116305"/>
            <a:ext cx="4019550" cy="4231105"/>
          </a:xfrm>
          <a:prstGeom prst="rect">
            <a:avLst/>
          </a:prstGeom>
          <a:noFill/>
        </p:spPr>
      </p:pic>
      <p:pic>
        <p:nvPicPr>
          <p:cNvPr id="11" name="Picture 4" descr="Maple leav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03289" y="2971800"/>
            <a:ext cx="4651273" cy="2209800"/>
          </a:xfrm>
          <a:prstGeom prst="rect">
            <a:avLst/>
          </a:prstGeom>
          <a:noFill/>
        </p:spPr>
      </p:pic>
      <p:pic>
        <p:nvPicPr>
          <p:cNvPr id="12" name="Picture 10" descr="Sakura graphic elements Royalty Free Stock Vector Art Illustr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69263" b="96585" l="70341" r="94341">
                        <a14:foregroundMark x1="78158" y1="79474" x2="87368" y2="8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42" t="65848" r="1567"/>
          <a:stretch/>
        </p:blipFill>
        <p:spPr bwMode="auto">
          <a:xfrm>
            <a:off x="4419600" y="1524000"/>
            <a:ext cx="762000" cy="83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1.i.aliimg.com/wsphoto/v0/984196029/Free-Shipping-Sakura-Flower-Bedroom-Room-Vinyl-Decal-Art-DIY-Home-Decor-Wall-Sticker-Removable-The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1000" cy="2412853"/>
          </a:xfrm>
          <a:prstGeom prst="rect">
            <a:avLst/>
          </a:prstGeom>
          <a:noFill/>
        </p:spPr>
      </p:pic>
      <p:pic>
        <p:nvPicPr>
          <p:cNvPr id="5126" name="Picture 6" descr="http://cdn.vectorstock.com/i/composite/02,45/flowering-branch-of-sakura-vector-64024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572000"/>
            <a:ext cx="2057400" cy="2165684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xQTEhUUEhIUFhQXGBsbGRgYGSAbGxwaHCAdIBkcIiEgHiggIRwlGx4dIjEiJSovLjAwGh82ODMsNygtLisBCgoKBQUFDgUFDisZExkrKysrKysrKysrKysrKysrKysrKysrKysrKysrKysrKysrKysrKysrKysrKysrKysrK//AABEIAN0A5QMBIgACEQEDEQH/xAAcAAEAAgMBAQEAAAAAAAAAAAAABgcDBAUIAQL/xABIEAACAQMDAgQDBQYDBQYFBQABAgMABBEFEiEGMQcTQWEiUXEUMoGRoSNCUmJysRWSoggkM1OCNIOTstLhY3PB0fEWQ0RFVP/EABQBAQAAAAAAAAAAAAAAAAAAAAD/xAAUEQEAAAAAAAAAAAAAAAAAAAAA/9oADAMBAAIRAxEAPwC8aUpQKUpQKUpQcnXdZa2Ab7JcTp6mAK5X6oXDkf0hux9sxx/FXTslGuGglx92eCVcH0yNo/uKnDNgZ+X41F9QuLy5ykNnFHHnHm3mGyPmsKEk5/nZPpQQnVfF9LeyZA8c18F2q8R3wt6CXOcjA5KMAdwxyPirqeB9/fXFvNcXlx50cjDysnLKylxKCMDA4QgDjn05rDJ0Lots7yahNbvM5JbzHSBAT3CRIVAH1yfXNRzp3q7TdIv5Yre5eWwnUNxucQSgnIH8Slf3lyeFBzjNBelK52la7b3EAuIZQ0JzhyCo47/eANcLU/E3S4G2vexk/KMNJ+qAj9aCXVp6rqkNtGZbiVIox3ZzgfT3PsOarnVvG2xBCWxZmbjzZEZYk/mYAGRv6VXn5jvWvZJot5IJ77U47yb0Ez+TEnskRKgL24Ytn1zQYNa8ZZJnMOkWclw//MZGI+ojX4se7Ee4qC9aa1r0Ko97cyQeYTsjSRY2I9TtiOQo4GW55r0bo6W6xgWohEQ7CHbt/wBPFQzUuhLd5bjUNUdZXCMVU/8ABgjUHaAP3yBkkngkk7QaDztZ9Q3P2iK4eWaZoHWQb3dvukHk5yAexPvVvaT40Xl05S20xJHAztWUliPUgbQT+GajHhpsh0rVJx8U8irbRqMFszZVcD+ZmB/7v2rbvPCq5lKz6ciQmFEU/t2JkuEz5rRPjgK2Fydo3K2OACQmMfipfocXGhXSj1K7/wD6xY/WunaeMVjkC4S6tT/8aE4/07j+la/QHiFIZBYaqhgvRgKzjaJfQe28+hHwt6fKrMoOZovUFrdjNtcRS47hGBI+o7j8RXTrH5C53bV3fPAz+dZKBSlKBSlKBSlKBSlKBSlKBSlKBSsbzKOCyj6kV+mcAZJAHzPag/Vc3WtEiulCzGXZ6qkrxg5/i8tlLD2JxW1DfROcJLGx+QYH+xrLNKqKzOQqqCWJ4AA5JPsBQQTXdA0TTLczT2duEHChkEju3oqh85Y/p3JAGaqK/e616URWFhDBbRtkbI1RV4xmSQAc4P3F+fY4zUxXpqbX7v7dds0OmoSIEzh3jB+9/KGxkseewHABEiu+v7OzQWulWkl2YxgJaoTEp93AOSc5yobPOTmgpu56WhOlSzKzfbrO4KXSFs4jLbFIHyDADI+b57CvnhVo1le3L2l4HDSrmGRG2srrklecqdy5PIP3Pesd1b6hJqMqLbPbT6hvzCy7dySsWcftOy7lJzx93jFci96WuIb1LKdPLmZ0QZOV+MgKwI4K89x8iO4IoLw0nw4vdMkLafcw3ELNl7e5XaCPZgGw/uAo7ZzjFWBpkaSr+1sxDIPvI6I2Poy5Vh9DntkDtVE9V6fc9PeR9n1WR5nyfJ2YQRj94qXZcZ4GRzzjGK5lz4r6zIhkWYpECFLJAm0Mew3FDg+2aD0xBp8SHckUat81QA/mBXC8S7xYtKvWbGDA6DPzcbF/1MKrXps9QXdslzZ6pBKjDlXVQ6uPvIQ0JAwfXPIIPY1GvFXV9XWKO21Jodsh3gR7cnZx8W08DLZ5GCR7UG3oOgPc21hYW0YchheXzb/LA3/9nUuAxDGLOAAT8QIHc16Es7dY40RVVVRQoVRhVAGAB7AcVRPh14rWFhZpBJbXAlyTI8YR/Mb+IlnU5xgY9ABVjaZ11Pc822k3pX+KbZCuPnlmOR9M0Hf6l6atr6LyrqJXX909mU/NWHI/sfXIrPoVlJBCsUsxm2cLI332T93f6FwOC3rjPcmv3psk7DM8UUZ9BHIZPzJjTn6ZrdoFKUoFKUoFKUoFKUoFKUoFKVoau1xsxarEZD+9KSEQfPCjcx/l4zz8Q9Qy6jqEUEZknlSKMd2dgo/M+vtVJ9U9baY7mOD/ABK9c9gtzMkZPPABbP5JipH1B0PaqRda1eXF45O1I1BRSTzsjijy+eP3T6En1Nck2WpzqYtJ02PS7ZhgyyARzsO3xHBkX8ATx96gq42LXkzQWWlFZQSGAeV3U+u4swVeeMsBXS6t6Eu9Pske6uogGcbbYSMx5zlgMbcj1xxz39K6PUvSf+Dw7H1GZrqbGy3tiUGe29znJX0A2gseB6kTboDwxEiRzahCccOI5eZZHxw0p/dUDtCP+rJ4oKr6LW2kDJdXIhII2h0RgQR3G+NlyPkzIMEfF3xZkXSUs8Jhg1VJFlQ/sy8kO9eM7dskkRXnBMaFece1cbo7SEi6g+wTQRSRxRzRDzFD7kJeaJ/iHDbGVfpU+6k6csol+LRZmQMGD2QUEMOzBUkSTI9lNBtaR/iEaLb3+nwXEC4VXt2QhVHC7opNgOB6oB24WptCBtG0bRjgYxj8COPyqldU8WhaqI4ZpZip4W5iKyrjvHIcAMCDw4w6kLkOCatnpjXEvbaO5jVlSQEgMMHgkH8Mg8+uM+tBXPibb3VtqGm3kciT4m8lEkUId0vGC6gAgjODt+EjPxZrH4i2Kahp013Mi2t9YO6nD5+6QypuwNwZGRlOAdzcdznY8cupbeOK3RZUe4iu4pfKVgWAQNnOM7e4HPzqrur+qILyCWaW3uVu7mUOCXIt0VAEXYM/G/lqFLEdye3ag48EV7rN8BkzXEuMseFVRxk4GFRR8h+ZPN36prundP2aWJT7RIVy8QA+Mt955M8ANjAHJwAMYGaj3hR1vo9lAsR82GdwvnSyJuDv7MmcRg9gQMdzzk1FPFG0S81pfsc8c/2sQ4MbBwrYEeDg8YChjnsDQcSz61uYJ5jpx+xxXDD9ihDqvoMFxweTyMd/QAY1tT0hzMftVwUuDy63ayJKT8yxVlwQOGLVafip4TQR2zXdliIwpmWMnCuqjllz2fHp2b69626I6qhtJ3nu7c3jCIJErsCFxgDO4NwFG0YHA9PkFg9EwaPARi9vLaR/3nki2E+oEsSsg+hcH2q49KsFUBkuJpVPILSeYCPr/wDavMfUXVVtfyAfYLSzVjzMgcuvviMqrH6qfwrtdNW0NuCbHqRYnP7kkMkUZOP3txKn64NB6VpVQdN+I6QZi1PUHaQciWLyZreRf5TFDvU/NX59+cViv/GjzpTFYiCGMd7i8Yge+2NPiPtz9QKC5KVWul+Junwj/edWa4kPci3ZEX2UJHnH9TMfet8eL+kf/wCs/wDgy/8AooJ3SonbeJWlv92+hH9WU/8AMBUksb6KZd8MqSIf3kYMPzBxQbFKUoFKUoFKUoFKUoPmKPnBxjPpngZr7SgiHTvQkUNw17ct9pvnOTKwwqfyxpkhQBgAnJwO4yRUpug+0+WUDehcEge+AQT9Mj61mqLdbdd22nKBITJcP/w4I+XbPAJ/hUnjJ784BIxQcLUPDFpro3s2ozJcYHx26rAFUDGByzYxxyx49qrvq+e0t5Ni6tqF6+QNsd0c8/zeSyd/QMT7VIpOndZ1s7r6T7DZk5EAB3EemUzkn3kIwey1Pel+gbLTl3QQhpQP+LJ8Uh+h7L9FAoPLPUNyrzEqJwF+HE8nmSZHfJ2r654xxVj6DpWqw2trHeXktlpkrYLKVDRhwWXceGRHPHJwC3I5wY/4cdDzatPJIZTHGjBpJSu4l2OdoBIBY8kn044OQDKfEibTow0c+p6hf3AziJZU8pH5wWwmxSDkEDLfMCg5nWGnaamny/4fazSeXKitfSONrc4OwbgXyfhO1AvrntnD436sJp7NIwBClpEyKOw8znj22hB+FV3Pbum3ejLuUMu4EblPZhnuDg8+1YyaCfan0XC2jW+o20i71BW4jLdzvKhgCchhxlfUEEYxzx2sEtYLa+tdRia43AmFQRLEwz6cgqMdyADn1BrFNpFkLfeNQb7QFybdrZ1+P1TeGK8HIyQKknhxYxpFJK82jP5i7TDeuVdMZ5BK/CT/AC5zgcig/HVPUt7dIP8AFo5xB5LGAwqFiaYgGORjyki+hweMnGOQd/wu8PIdQtZZRdeXdpIDGFIbywvKs6d8M2cf0/UV2+otVkTp2ezuoVSW3lhtVZWBVypSRWHrkxAHJ75z3yBJeh/C+3SztZw08F6Y1kM0chVgX+LaVbKFQCFIK845oJOvSkF3bBL+ytxMRiQooHxjgujjDBW+8OcgHB5yKqjqXwRuIH82wZLmMHPky4D4/h9FYd+cqflzV9WSOEAlZXYd2VduffGTg/j+XYZ6Dzpo/TWlXb/ZrmK40u+7CNmPlux4G3zctyeykjPABaoQ0E2n3b206xIyvtcyQRzgD0YCRSSpGDxjINestZ0S3u08u5hjlT5OM49we6n3GDUa6l8NbW8txDI0m9BiGYndJGvohY8ug+TEnnvnmggmm6BqHkLcWUejXsbcgLbxoT7fcj5+YJBB4rPa+KP2RhHqWjG3PbdGgAJ9lYAEe4c1F9Hur7pq92XCs9pI3xbeY3XtvQngSKO6nBPY8EGvQ8MkVxErDZLFIoYcZVlIyDg+mKDldMdW2V6v+6TxsfVPuuPqhw2PfGK79Q3VvC/TZzuFsIZByHgYxEH5gL8OffFfqw0HUbU4h1AXMQHEV4nxf+MnxZPHLI3btQTClYrV2KgugRvVQ24Z9jgZHuQD7CstApSlApSlApSlApSlB8btx3qPaB0db20jTkGa6kJL3EuGkJPy4wi44CqAMAD0qRUoFfHxg57etfa+MoIwRkHuKCi9G6evri3FjppNvYBiZbxgUa5ZvvMg+8YsYVccMFGW5xUv0vw80zSYHupk85oVLtLKA2COfhT7oOcAdzkjmrGqG+KOkS3ttFaRA/t50EjeiRLl3c/QqAPmSB60FBX2nXmpvNqcqFYGmRWYnAAd1RUT5hAQM+3PNS7wv6AhuJZTMcfYb05GPvqo+6ee29QfXjcPWpr4pdMNFpTCzlaOK3iAaD7yPGhBzzysikb945JBznuK/tuoWaK+gsjun1O7UJ6FUlXdKfXGC+w/IFj6UG71noyapPNcW0BeSY+VaLFtXzBGSJryU9hFn9mpJ+L4a5jeBWo7M+ZaFv4PMbP5+XjP4496t7ozw7isIyv2ieUtt3HeUUlRgDCYbYOcKzMBk/M1KbiRLeF32hUjVnIUY4UEnt9KDx/rEt1CGsbjcvly7mQnJ3hAi85IICDAxxg/SvS3SCXN3GlydSQxOq7YrWNBGuPQtKrOW9DwpHyFUN0Wo1LXImuVDiad5HU8qcBpNv8ATxjHbHFektO6TtreQyWqG3J+8sRKxuPeP7mf5gA3vQdW3tVTsWJ+bMWP6k4+g4rPSlApSlBoa3o8N3C0FxGJI27g/P0IPcMPQiuT0H09JYQPatL5sSSMYGP3hE3Oxv5lfdyOCCO3YSWlApSlApSlApSlApSlApSlApSlApWK5ZgrFFDMBwpOAT8s4OM/PFaOia5Fcq3lkq6HbJE/EkbfwuuePYjIPcEjmg6dcmz6gimuZLaE72hUGZlPwoxOFQn1c4Y4Hbac88VwvFjq3/D7F2RsTy5jh+YYjl/+kc/XaPWtbwV0L7NpcTMP2lwTM/0b7n+gKfqTQTylKUGpq9iJ4JYW+7LG6H6OpB/vXnHwP0hv8aCuMNbJKzD5MP2ZH4F69M1RXTXUENhruqPcJII3dgZVQsseX3ZfHIVj64PIoL1rndRXCx2lw8n3FhkZvoFJP6Vzn6508PGhvbfMillPmLtwPm2doJPABOTzxwahvjh1ZCumtDBPG8k7qpCOrEIPiY8HscBf+qghX+z30w0t2b5siO33Kv8ANI6kEfRUbJ92Wr613VktLeS4lz5cY3Njk4zjj3qtugLq+07S7ctYC4tynm7reTMwWTLgtGyjccEDCt2x71reJPXlpfaNKLWXMkjxIYmG2VfjDEFf+nGRke9BcCtkAjsa+1yOndRieNIkniklijRZAjhiCAAc4J9a69ApSlApSlApSlApSlApSlApSlApSlBgu0kK/s3VG+bLvH5Bl/vUY1BNaQ5hk02YeoaOWJj9MSuM/WpdSgruTrHVoD/vGiO6ju1vKJD9QgDE/Q4qP631dp9zKkxkutL1BBhJZYSNw/gkAyHj7fexjj6G5K/EsKsMMoYfIjI/WgozVLtdXv8ATYL0wKsXml5IpQ8FxnZtWNs5DMVwUbDAH54q7Xu4oyqF40OBtUkA4zgYHyzgce1cTV+g9PuEdXs4FZwR5iRqrgn94MBnIquL6/m0q6sYdVkFxFHMXt7vb8QQo0ciODk/CXjfgsfhHJ42hddK+KwIBByDyCK+0CvOw166i6hvf8OhFw0rtG8ZXIIXAYnkABXHckD3Ga9E1RHgZYbtW1CYMWWMOgY9yZJMgn3IjP50Fl6d4d6ckQRrKB2PLM8alyx5bkDC8+i4A9KpPq7o63fXUsNPXap2eYrMxVWwXfB5bb5eD37kj6eh9f1yCzhaa5kWNB6n1OCQoHqxAOAK8/eE2oXFzq880aAzTrIWkblYFdgzPjHxEcIq8D4ueAaC2W1SS4tbaGwkW2uNwV402yCGKMtHLncvCqVIQ4BLKo7bsbl/4b6dMG8623u/LSs7mQn5792fw7Y4xjiup030xbWKuLePDSHMjsSzyNzyzHucknHYZOAK7NBV56G1Ow50vUmeJe1tdDcu0fuhucfRQv1rp9O+I6nEepwvYTg4zMpSFyO5R24H0J+hNT2vxPCrqVdQynuGGQR7g0H4truOQZjkRwfVWDD9KzVX/UPhXpk3xqv2ST+OBgg/yn4PyAqvtY6d1PTvjstZWZB+41wEP+SRzGfzz7UHoGleedA8dLuIhLyGOdQcFk/Zv7njKH6AD61efTevQ3tulxbtmN/nwykcFWHoQf8A2yCDQdOlaGpa1b2+PPuIYieAHdVJPyAJyT9K24Jg43LnB7ZBH9x296DJSlKBSlKBSlKDXvr6OFC8rhEHdm4Ue5PYD3NY9P1WCcZgnilHzjdXH6E1uVAOq/Cizum82HNpcdxJDwCfmUBAz7qVJ+dBP642p9S28HEsqRHOAZy0Kk+zMu0/hVT3Vh1JpnMM5vYF5/5px8irftR9EJ+tYl8cWdGgurJFdvgcklk54bdGwyB7Et9DQWquq3Eq7rY2Ei/xeezD81jNQ/X+ub633Bp9DVh+6Z5Hb/KFBquZ/DxWiMkdpeyIc7Zbea3uUPuERVbHtxUT063azn3XWnPNGM5jmWSIkfPg8N9dw78GgnQ8dr9ZPiis5EH8CyKD7gs+R+I/CtvV/Fax1O3NvqFjKmT8DwssjI3o43BCCPlzkfWpBovUXTRhMhtraJlALRSwBpAfQLlW38/wk++Kr7rTxIlvG+z2EX2a3YhQkagSy54Abb8+2xfnzuoO5pfjM1pYLbRp588TeXHK4IjaEZ2MVyG3gYXb+O75xrUPF3VJTzc+WvqsSKv5MVLfrWh1l0gdOhthOf8Aepg0joDxEgwEX3Yndk9htwM8kxqxnEciOUVwjKxVhlWAIO0g8YPY0F19PeMFlDE26O+8/YxBlnadS+OBlmAXJ4yqAVHvCXxCtdMiuPtCTPJLIp/ZqpyAD3JYepP51XOq3KySu6wpCrHIjTdtUHkY3Ent+HyArbtumrqS2e7SB2t0JVpBggEYJyM7sAEZOMUFheKHipBqNp9mht5V/aK26Tb2UHsFJ55/LNbXgj1JDZwy7rK8kkkfmaGIyLtUDanHIIJY8Z7/AEqnauTwp0bWDZiewvYFiLt+wlyy5Bw37h25PPwkZ4oLi07qqGYgCO6Qn/mWsyD/ADGPaPzru1AIup9Wt/8Atulecg7y2Thz+ETHefzFSLQurrS6bZHLtmHeGUGOUfP4GwTj5jI96Du1w7/pGzmJMsAcnvlm/wDVXcrlazri2/eG5lOM4hgeT9VGM+2aCOXHhJpL5P2PB/llkH6b8fpXMu/BLSyCR58YHcrL/wCpTW7f+Jwj7aVqpP8ANbFB+ZOf0qsuo/EsXbGPUbe6jgB4tYW8sNj/AJrsNz8/ugKBgdzzQcXrLQdIgzFYXN1d3HYBNjRg+7BBu+iZ+oqK2GtXdrvjhuJ4Mkh1R2TkcHIBHxDGPnVjyeLVvb2zRaVpy20jDHmHacD+I8ZdvluP59j+/DPSNOMP2iSS1u71yc291IIlUHvjereZIe+4jHPGCMkKrt7mUyhkeTzmPDBjvLHjvnOTU96X1ayifydXh1CKXjMnnSD8WjG11H03fStrW/sP2C/tfswSezl3QSF03bJJV/Z7gxMm0O/HIwAeDXW6E8RPtUUVhe20FxtzumuHQL5Sj4ciTAZ84GQc45wxByFodNaPp0kYks5HlT5i6mfB+RBkOD7ECpWi4AA7DiqmOn6FDIJ4L+KyuAeTa3QZc/IqwZSvzXaBU0t+vtNbCi/gZv6sZP0oJNSsFpexyjMbqw+YNZ6BSlKDm3/T9rNzNbQyH5tGpP54zUV6h6O0SFd91HDCp7EzNFn2ADjP0FSjWdQmjGILOS4YjuJI40H1ZnDfiqtUB1HRNZlcvb2+l2bHGXx5kx+rmMg/lQQLXbPRpMjTrHUbpvRoi4T83R2/0VGofDjU5iTHYTqp7CQhSB6ZL7f7CpL1lBqVs4ifWZp7tsbba1aUnHzIXaF47DGTxxjmopr1zqSL5V3eXBZuPs73DyPz6MgYhe/3Wwfag0r6zuNPfH2hY5jwywTbmXH8TRkqD7bs+1bceq6t5RnFxqAhX/8Ad82UJ3wBuzjOeMZrrT+F1zFDaPOyxS3c6wrGw+5uBKFyOxJH3QOB35yB3rbXJ11KC36jDGGL/hqVVYQ/ASVgqhZExkZ7DPy3Cgg+q22pXVv9suftMsEeFEsrEqAxAG3ceQWwMj1rh2KAyIGk8sFgN5yQvP3jjnA78c/IGvUfjNYtLo9wI/3Aj4HYojAn8AvP4VUPhL0Db6pBd+cZEkQxiORTwpIfOV7NyBkfLGCKCC9Q+eJ2juJjM8Xwb/M80bR22tk/DzkD37CpR4QaFBfXU9rcdpLV9h/eWQPGVZf5gAfqMjsTU+0rR59JtGkmsULWkrf7xCFYzwNzIsqnDGMq2FbnayJkBVYnJ1XpNncWp1bQ2WO5tiJG8n4TtH3w0fYMFyTx8QDA7gRQdXq7w7gOjILgqLiytjidB32AkqfVkJ9O4zkeoNVeF/Xx052imXzLKY/tUxnaSMbgOx+EYK+oHtV+XBlu9JnEhiYzWr7JI87XDxna208qeR8OT9fQVn/s66bHNFqCzRpJG5gBV1DA4809j9RQY+pul4LXRr6SBo5raaWCW0kHxMgZgrrk8ggZXPcg885Fd3wS0j/cI57S7KTFmFxC2JImIdtuUyGRzHtwykehIYcVxfGPpRNOs82k7x208yh7Uncm8AsHQnJX7vI9eOeAK1Omum3/AMKg1LSZGS+gDidEO7zQrsdpXkFtm0hcfEMcZxQeglzgZ7+uOaxXNpHJxJGj47blB/vVU6Z4uwXWm3PnskF2sEg2ZwJGKkKY885LY+HuPcc1IPBfqWS905TMxaWFzEzE5LAAFWJ7k7SASeSVJ9aCeVCeqfFPT7IlWl86Ud44cOQfkWyEBHqM59q3ernsGG2/vFSP1hM/lK3zyFKs4/lYke1czprV9HD7NOt1dgQpeC1cgfLdJ5eMc9y1BD7rxH1q840/THjQ9pGjZz7HcwWMfQg1Hte6T124iaTUrpIYR97z7hVj9vhjyuc9uM5xXouTODtwD6EjI/LIz+dQbq/R7KGNr3VZJLkR8qkh/Zhj2SOJcKSf5tx+bYGQHmKaxOZPKzLHH3kRW24+ZyAQM8DcBWpU71bV7vVpYIUi+zWTzLFDHGpWBWY4GSAFZwvP4HAFcDrXR47O9mtoZGkWIhS7YyX2jfwOwDZGOe3eg0bzSJoooppImWKYMYmPZgpw2Pofn7HtW9pojs7l01GyabaCrQmRoSG4IbKjJGPwIYGpppHX1k+lR6fqFpPO0TfszGVHqSmGyGVgCV4ByPrWj4tdVS3jwi4077I6ruUvnzWjJIAOVX4NwJAI75x3OQ3LxrhYkltOnYEgkUMjtE12209jlsgcfNa/Gj9WTyLtudaexIJBRLTGB/3QX+1ZPD3rC40t2tLuZreLhlWWBplXcMnAWRHUMCDldwznjkmr36f1yC9QlJbabA58ttx/FGG5foaCvOnunY7nATqi8mY/uxXBRv8AIXZh+VTPT+iDF/8A2mqP/XOG/ulde66YspOZLK1c/NoUJ/Va6NtbrGoVBhR2HoPYe3tQYbSyZBgzyv7vtJ/RBXytylArn666LC7yzGGJVJkdTtIUd/i7j6r8XyINdCq/6o6buNXlEcrtb6bGc7RxLcOP3v5Yx2XIycE45UgK0/8A1Ld38r2ehWotoSfjkTiVwT/xJZTyM9+5Y8jLdqsnw+8KrewKzTET3ffeR8KH+QH1/mPPyxnFTLQ9FgtIhDbRLHGPRfU/Mnuze55roUEe6x0Q3S2u3vDeQT5+QjY7v9JNbvUXT9vexGG6iWRPTP3lP8Snup9xXUpQcjT9DCWQs5HMqCIw5YctHgqoPzOzAJ9SCcDOKhvgXoMlpZziUDc1zIv1EX7M/wCtXH4VZNfFUDsMf+/f9aA6ggggEHuD2xVX6/ptppkpvbCa3ichvOtDIqxXEa8uqjOFlA5XHGfTk5nPUOv2dsh+2TwopH3XIJYeyclvwBqv9S8WrFsw2VhLeHH3ViCofwKlv9FBzuhfEOIWtzawWt5MsZlaBY495WF8sqt8XGxiV9cgDGe1Qvwi6zmsPtCxWUt2JNhIjJ+DbuGThG+9n2+7X27bVrRri/tbF9PgkUB0RBtVeAPhcZHPqFGMnGKh3TmrXkEmLKWZJJMDbETl8ZwNo+9jnHHqaCZeLPXragsMTWctsYmZiJGJJJAHYovb5+9Z/CHV9OijmjvJpbadnBjnjeRPhxjbuQ44OThxtO71rhdbafq4ijn1Pz/LZtqebIDhiCeIw2VOAedo7Vpa3occOm2FypJkumuC5J4UROqKoH4kkmg2uvdEs4X8y01JbrexJQqfMGeSxYDY3P8ASeex5qN2epzRKyxTSxq/3gjsobHbIB5/GtVVJIAGSeABU3svCbVZYfNFrtGMhHdUcj+liMfRsGgz9J9SaPbYM2lyzv6vLIsg98IVVMfUE+9WxpHjRpTAKfNtwOwaLgfTyy39qorQdcW0Zo7mxt7hQxDJKm2RSMggOPiBz6HPb0rqLfpd7zaaFbsIxlwpuHIB9cJKvHvig9K6R1TZ3PFvdwSH+FXG7/Lnd+laHUvRkV/PE927PBCMpbjhS57u5zluMALxjB5O4ivMcWuWwPx6Xan+mS5U/rcGpzoPiRJbwtJHpc5tsbGP2m4aIZOMZfeqnPHGDzig7vit1fG/k6ZpaFp4pkYGFfhjePO1EC/vA98cLgjvnEVPhBchUN1cxRXM5YQwnMjyOFLkMw4XgHLcgZGTzW5oXW85umubfS/LiMYiiMFuZfJQEl9oGxXdmPckAY7HkGZ9MdRwxStNLJqDSuAHe5sWL7c52qYh8Kj0UfCCScZJyHJ/2eOn48XM80A8+KURqXX4oyAd4AP3W5wfX0rF416IbjWdPTBInVIiB8hKxY/5Xz+FWVpXU2mBpGjnijaZ97+YDEWfaq5xIFwcKP1PrXV+wW080V0AkkkSusbghgofG4jHGSBjPyJ+ZoNbX+kLS8eGS4hV2hbKkgHI/gYEEMn8p/DFcLV/CuxkcS2weynU5WS2bZg/0/dxz+7g+9TqlByunYLqOPZdyxzMvCyopQuPmydg39Jwfb16tKUClKUClKUClKUClKxXE6opZzhR3PoPc/Ie9BlrQ1TTBONrSzInqsTmPP1ZcOPwYV+7DVIJxmCeKUfON1YfoTW5QR6y6G0+I7lsoWbOd8i+Y+fnufc2ffNdW8nS3iZhGxVRwkSbmJ7AKq+p/IdyQATW5Va+OXV7WVosMLbZrncu4d1jGN5HyJyFB9yRyKCGazd6hr/21FZba2tBnyc7vMcbiFZl4Y/AT/CDt4P3qjXg3oMV3cyq95PbSLHuTyH8tmXP7T4iDwBtOPXk+lWV4bQR6f0+9xOwj85ZJSW/mGyID57gFIH81UNZ6LK9vJchf2ELosjZGQXzjAJ57fqKCT+KNtZRyqlpfXN5ICfMaVxIq9sBXAGT88ZHvmovd6VcJbwzyI4t5S4iY/dJXG/A9Ofzwe+DVkeKPSNhpun24tsyTXEgPnO25mjVSTtAwoGWTsOxGSax9fADp/SAPmx/MEn9TQVjY3kkMiyRO0cinKspwwPsR7VanSfVXUM8RmtZBdIh2ujCMup7jIO2QgjsQT2PqKkHQngpCbbzNRDmaVchFYr5QPbOO8nzzwO2D3qLaFa3Gga3FHKx+zyvs3/uSxMcKx+TISCR3BB7g8hAtXjuIrkyXMLJKzmQrLGQCS2T8LDlSfTsaubo/QdPvil3pNw9jeooaSNcuisfvKUfG5CePhO3HoDxVvalp0VxG0U8aSRsMFWGR/7H3HNUxrvRh0NheQR/abVZMuMlJ4VOAjJKmGxklSDlSMZB3EgJh17pGmLbLPq8MXmnCtLArKzSYJ+HB3HODhWJx68AmqS606TS3kuPsMkklvBHF9oLkZSWRsCElQFdhwTjsQ3qKnHip1hbanYWcVlI8lw9yhERGJQQjLyBwDudQCDg847HEd8SbcadZWulhg0zE3N0w9ZGyqDPqB8Xf+FTxmgn/Smq6xZ20Ae1jv7PykMclu2JRGQNnwkAthccbc8ctU76d6ttrwlI2aOZRloJlMcyjjuh7gZHK5HvXzoK0aLTbOOQYdYI8j5HaDj8O1ZZ9dtWnWFWWa4U5CRgSMnzLEcR8erFc5xyTig7VKUoFKUoFKUoFKUoFKUoFKUoPhNcLUOtLCA4lvIVPy3ZP6V3qUFRdVa/01eEmeZRL6TRRSrID6HcseGx/NkVCpdde1YtpevmZBz5NyJFOPkPNTyz9crXoDVdEjnGGLr7o201WfUfTd5abnVriaHvvijt5nX+qGSIMR7iRvfFBpdJeO6NhNRh2H/mwglf+pCSw+qk/QVX3i/1VHqF+ZIGLQRxqkbYIz3ZjhgCPiYjkfuiuV9ik1C5cQGJnAygKR2zS4PZY0Owyc/dByceprT0Hp2e7ufssSgT/F8EjBDlASy/F+9wePY/I0E+6T1ebU7qyt9uLWwttxQ8gtHHtMjDsSZCoHyB9znb8HdGS+03U7Ru7eWVPyfDGM/TenI9RmpT4Wafa2WnXpyxu40Y3ispDRlVYrGARyoAJyM7jnnsBEP9nTVxHfTW548+LK+7xkkD/IXP4UED1vWfMtbO12Mv2VZg2fV5JWY4/wCnaOfUGpBrN7LPpek+X96GaaFVH7zgxtGwHrwQvPqPesHjFoX2TVJwBhJj5yfR8lvyk3DHyxXR6Kg83/Bogf8A+dPIR/Kn2dv7I1B6Ytg2xd5BfaNxHA3Y5x7ZrldVdM2+oQGC5TK91YcOjfxKccH9D6giuzSgxWkZVEVm3sqgFsY3EDBOPTJ5xWHV1iMEouNvkeW3mbvu7MHfn2xmtiaMMpU9mBB9OD3rzPqV7dyahPps93PJE04SVow0h8tNu4iOMHMhVEz8PBDZ7tkMng7AINUt5pYXWCfzUtpJF4Ldhhu27AKcerVxvE6+Da1cyNiVUmUFc8ERhQUz6dip/Grj+zQ6iYbaS3ubSztGVolaJ4XdkBVDvIGxQCfhXLHgkqRitmfwh09jvtnubdjn4oZjznuDv3HH40FPa74gahqLbXmWK3J5hilSEFfUFnbJyP4sj1xU06U6jvYoRBpOl2Sr6k3kUrM3zYiRCzf/AIGBXeXwbCNui1O6U/zqsg/I4FdPT+hLiI/HNYXIz2msEVsfLdG459yDQYILvqV+8GmR/wBRc/8Alkat+1g18/8AEm0tB/Kkrn9Sv96mVnHtRV2omBjan3R9OBx+FZqCPWlpqQIMl3ZkeoFq/wCh+0j+1SBe3PevtKBSlKBSlKBSlKBSlauoLMVxA0aP/FIpcD/pDLn/ADCg2q5+p65bW/8A2i5hi/8AmSKp/Inmo7qPRM1zxc6rebf4LfZAv0wFYkf1E1zYPBfS1+9HNIfm0rc/5cUGzqPi7pUWR9pMhHpGjN+RwF/Wonqfj5GSFtLKV2JAHmsFOT6BU3ZP41OLLwx0qL7tjGf6y0n/AJ2NSLTtJggGIIIoh8o0VP7AUFF6lpeq6uC76LaRbu0rK0MvtyZQzfipFat/0Rrj+Wz2avcwlTHdLNEsp242hyX+PGBhiNwx3I4r0XSgrPVNcaMw3BtZYtRwqTW7ABLlP30WQny3deXjCsX4xtwxFURoPUclhfNc20ablMgVJVOArZGCAQQQPka9e3dqkqNHKiujDDKwBUj5EHg15o1t10fqFmtkYxwurbOWPlvGGlAz8lZ8E9sAntQRnrLrC41KVZLnZlF2qqLtUDOT3JPf5mvvRlxefbLcWI33EZYxJxjsS+dxAwVznkcVZ/jrZWkljbX1rDHmaVSZkXbuRkY4bHc5A+9yNpHzqtPD/phtQuvIjm8lwjSK+0n4lIx2IK9/vfMD50F56f1pq8WBfaLIw9WtiGP+Tc2f8wqZaD1JFdDASeKTGTHPE0T/AOoYbHrtJqsLVepdNxkLfwjuN3mNj2J2y5x24Ye1TfpHxDt7xhDIrWt36283wsT/ACEgbvyB47UHb6s1kWdnPcnH7KMkZ9X7IPxcgfjVYeA3RzqDqdwzeZMGEQPcqT8cjepLEce2TzkYz+OeptNJZ6VCfjuJEaTHopbbGD7btzH+gVbFlarFGkcY2oiqqgeiqMAfkKDNSlKBSlKBSlKBSlKBSlKBSlKBSlKBSlKBSlKBSlKBSlKBVA9a6lBD1Lb3HmRvDIsYlO4MoDBoX3egwvJB9Kv6qP8AGfomKS+tpUbyzcsEkAXOWBA8zuPiIIB/pz86Dj6xZy6fLd6TIS9lcxSSWm7kLIMvEFJ9S6+WR6kqeM84/wDZxmUahMpHxNbttP0dMj8e/wCFWh4p9JxXGnAA+W9qA0TgZKhQAV7g4IA9e6qfSqf8ELQ/4tEwfG0SZGPvAo3Hf54P4UHpytHVtLguEK3MMUid8SKGA9+e31reqEeMd1ImmSLE+wyssTNjJ2PncB9Rx9CaCt/DDTWu9bmvIg0lrbu6xvLI7EKdyxAFtzORH6E/DkHPYG/6jXh301HYWMUMZ3Fv2juRgs7gZOPYYUeyipL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73573"/>
            <a:ext cx="2570163" cy="2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3284212"/>
            <a:ext cx="3581400" cy="35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 descr="JAPAN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28" r="66492"/>
          <a:stretch>
            <a:fillRect/>
          </a:stretch>
        </p:blipFill>
        <p:spPr bwMode="auto">
          <a:xfrm>
            <a:off x="3276600" y="3581400"/>
            <a:ext cx="1981200" cy="1919289"/>
          </a:xfrm>
          <a:prstGeom prst="rect">
            <a:avLst/>
          </a:prstGeom>
          <a:noFill/>
        </p:spPr>
      </p:pic>
      <p:pic>
        <p:nvPicPr>
          <p:cNvPr id="22" name="Picture 15" descr="JAPAN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115" b="43262"/>
          <a:stretch>
            <a:fillRect/>
          </a:stretch>
        </p:blipFill>
        <p:spPr bwMode="auto">
          <a:xfrm>
            <a:off x="762000" y="2438400"/>
            <a:ext cx="2209800" cy="2209800"/>
          </a:xfrm>
          <a:prstGeom prst="rect">
            <a:avLst/>
          </a:prstGeom>
          <a:noFill/>
        </p:spPr>
      </p:pic>
      <p:pic>
        <p:nvPicPr>
          <p:cNvPr id="5137" name="Picture 17" descr="http://www.urbanvillagehealer.com/wp-content/uploads/2012/09/japan-outline-500x500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038600"/>
            <a:ext cx="2819400" cy="2819400"/>
          </a:xfrm>
          <a:prstGeom prst="rect">
            <a:avLst/>
          </a:prstGeom>
          <a:noFill/>
        </p:spPr>
      </p:pic>
      <p:pic>
        <p:nvPicPr>
          <p:cNvPr id="5139" name="Picture 19" descr="http://www.rpgdm.com/dj_userart/TopDown/Torii3_nc_dgw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0" y="2057400"/>
            <a:ext cx="3232693" cy="2409826"/>
          </a:xfrm>
          <a:prstGeom prst="rect">
            <a:avLst/>
          </a:prstGeom>
          <a:noFill/>
        </p:spPr>
      </p:pic>
      <p:pic>
        <p:nvPicPr>
          <p:cNvPr id="5141" name="Picture 21" descr="http://www.japanvector.com/wp-content/uploads/2012/01/koinobori-mother_by_japanvector.com_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0" b="34375"/>
          <a:stretch>
            <a:fillRect/>
          </a:stretch>
        </p:blipFill>
        <p:spPr bwMode="auto">
          <a:xfrm>
            <a:off x="4495800" y="228600"/>
            <a:ext cx="5410200" cy="1487805"/>
          </a:xfrm>
          <a:prstGeom prst="rect">
            <a:avLst/>
          </a:prstGeom>
          <a:noFill/>
        </p:spPr>
      </p:pic>
      <p:pic>
        <p:nvPicPr>
          <p:cNvPr id="5143" name="Picture 23" descr="http://www.strungout-jewelry.com/pink_gradient_lotus_flower_0515-1004-1906-3628_SMU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638800"/>
            <a:ext cx="16256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</dc:creator>
  <cp:lastModifiedBy>anton</cp:lastModifiedBy>
  <cp:revision>10</cp:revision>
  <dcterms:created xsi:type="dcterms:W3CDTF">2014-05-23T02:20:20Z</dcterms:created>
  <dcterms:modified xsi:type="dcterms:W3CDTF">2014-05-26T06:24:10Z</dcterms:modified>
</cp:coreProperties>
</file>