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BBC8E-7B39-4FCB-AF2D-2B54D1411A49}" type="datetimeFigureOut">
              <a:rPr lang="en-US" smtClean="0"/>
              <a:pPr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87A0-6376-47E2-B3E6-37172FBA7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429000"/>
            <a:ext cx="7315200" cy="2895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9453" y="3438411"/>
            <a:ext cx="7315200" cy="2895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53" y="4962412"/>
            <a:ext cx="73152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0878" y="3514610"/>
            <a:ext cx="73152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208053" y="3705110"/>
            <a:ext cx="0" cy="182880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31853" y="3819411"/>
            <a:ext cx="69342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10495"/>
            <a:ext cx="7258050" cy="319030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46503" y="3971811"/>
            <a:ext cx="1143000" cy="1905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https://encrypted-tbn3.gstatic.com/images?q=tbn:ANd9GcRxIgmxcTUPN1iEZcZ5G2BMYV3uNrjKMLxbX8-ruOUn4u6UMcHr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39" y="4150632"/>
            <a:ext cx="862114" cy="138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val frame p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06" y="3533694"/>
            <a:ext cx="1401797" cy="2781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1055653" y="3514611"/>
            <a:ext cx="1695451" cy="914400"/>
          </a:xfrm>
          <a:prstGeom prst="ellipse">
            <a:avLst/>
          </a:prstGeom>
          <a:solidFill>
            <a:schemeClr val="bg1"/>
          </a:solidFill>
          <a:ln w="952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4191000"/>
            <a:ext cx="2949506" cy="21901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98528" y="3729335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1000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ill Sans Ultra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0" y="458202"/>
            <a:ext cx="7315200" cy="2895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7" descr="http://vecto2000.com/wp-content/uploads/2011/06/Japanese-pattern10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990600" y="445502"/>
            <a:ext cx="7315200" cy="287904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610602"/>
            <a:ext cx="4887404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1219200" y="3125202"/>
            <a:ext cx="6985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077200" y="534402"/>
            <a:ext cx="0" cy="274320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ck Arc 31"/>
          <p:cNvSpPr/>
          <p:nvPr/>
        </p:nvSpPr>
        <p:spPr>
          <a:xfrm rot="5400000">
            <a:off x="304800" y="915402"/>
            <a:ext cx="2209800" cy="2057400"/>
          </a:xfrm>
          <a:prstGeom prst="blockArc">
            <a:avLst>
              <a:gd name="adj1" fmla="val 10813555"/>
              <a:gd name="adj2" fmla="val 29"/>
              <a:gd name="adj3" fmla="val 42284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5400000">
            <a:off x="304800" y="915402"/>
            <a:ext cx="2209800" cy="2057400"/>
          </a:xfrm>
          <a:prstGeom prst="blockArc">
            <a:avLst>
              <a:gd name="adj1" fmla="val 10813555"/>
              <a:gd name="adj2" fmla="val 116508"/>
              <a:gd name="adj3" fmla="val 35483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5400000">
            <a:off x="304800" y="915402"/>
            <a:ext cx="2209800" cy="2057400"/>
          </a:xfrm>
          <a:prstGeom prst="blockArc">
            <a:avLst>
              <a:gd name="adj1" fmla="val 10813555"/>
              <a:gd name="adj2" fmla="val 79019"/>
              <a:gd name="adj3" fmla="val 26845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5400000">
            <a:off x="304800" y="915402"/>
            <a:ext cx="2209800" cy="2057400"/>
          </a:xfrm>
          <a:prstGeom prst="blockArc">
            <a:avLst>
              <a:gd name="adj1" fmla="val 10813555"/>
              <a:gd name="adj2" fmla="val 179207"/>
              <a:gd name="adj3" fmla="val 18162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5400000">
            <a:off x="304800" y="915402"/>
            <a:ext cx="2209800" cy="2057400"/>
          </a:xfrm>
          <a:prstGeom prst="blockArc">
            <a:avLst>
              <a:gd name="adj1" fmla="val 10813555"/>
              <a:gd name="adj2" fmla="val 140236"/>
              <a:gd name="adj3" fmla="val 8296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371600" y="534402"/>
            <a:ext cx="0" cy="274320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19200" y="686802"/>
            <a:ext cx="698500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76400" y="458202"/>
            <a:ext cx="0" cy="28956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72400" y="458202"/>
            <a:ext cx="0" cy="289560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0600" y="991602"/>
            <a:ext cx="73152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0600" y="2896602"/>
            <a:ext cx="73152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nut 42"/>
          <p:cNvSpPr/>
          <p:nvPr/>
        </p:nvSpPr>
        <p:spPr>
          <a:xfrm>
            <a:off x="3429000" y="763002"/>
            <a:ext cx="2286000" cy="2286000"/>
          </a:xfrm>
          <a:prstGeom prst="donut">
            <a:avLst>
              <a:gd name="adj" fmla="val 2770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43400" y="1677402"/>
            <a:ext cx="76200" cy="5334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724400" y="1677402"/>
            <a:ext cx="76200" cy="5334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52800" y="1677402"/>
            <a:ext cx="76200" cy="5334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15000" y="1677402"/>
            <a:ext cx="76200" cy="533400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3000" y="458202"/>
            <a:ext cx="2307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pyrus" pitchFamily="66" charset="0"/>
              </a:rPr>
              <a:t>1000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0" y="381000"/>
            <a:ext cx="2743200" cy="275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Rectangle 49"/>
          <p:cNvSpPr/>
          <p:nvPr/>
        </p:nvSpPr>
        <p:spPr>
          <a:xfrm>
            <a:off x="5715000" y="2210802"/>
            <a:ext cx="23070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apyrus" pitchFamily="66" charset="0"/>
              </a:rPr>
              <a:t>1000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056095" y="971517"/>
            <a:ext cx="1143000" cy="19050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7" descr="https://encrypted-tbn3.gstatic.com/images?q=tbn:ANd9GcRxIgmxcTUPN1iEZcZ5G2BMYV3uNrjKMLxbX8-ruOUn4u6UMcHr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31" y="1150338"/>
            <a:ext cx="862114" cy="138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oval frame p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98" y="533400"/>
            <a:ext cx="1401797" cy="2781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le leaves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81350" y="4038600"/>
            <a:ext cx="4972050" cy="2362200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6361077" y="5229111"/>
            <a:ext cx="1695451" cy="649188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>
              <a:solidFill>
                <a:schemeClr val="accent6">
                  <a:lumMod val="75000"/>
                </a:schemeClr>
              </a:solidFill>
              <a:latin typeface="Gill Sans Ultra Bold" pitchFamily="34" charset="0"/>
            </a:endParaRPr>
          </a:p>
        </p:txBody>
      </p:sp>
      <p:pic>
        <p:nvPicPr>
          <p:cNvPr id="1034" name="Picture 10" descr="Sakura graphic elements Royalty Free Stock Vector Art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9263" b="96585" l="70341" r="94341">
                        <a14:foregroundMark x1="78158" y1="79474" x2="87368" y2="8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42" t="65848" r="1567"/>
          <a:stretch/>
        </p:blipFill>
        <p:spPr bwMode="auto">
          <a:xfrm>
            <a:off x="7588251" y="3438411"/>
            <a:ext cx="615949" cy="83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Sakura graphic elements Royalty Free Stock Vector Art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69263" b="96585" l="70341" r="94341">
                        <a14:foregroundMark x1="78158" y1="79474" x2="87368" y2="8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342" t="65848" r="1567"/>
          <a:stretch/>
        </p:blipFill>
        <p:spPr bwMode="auto">
          <a:xfrm>
            <a:off x="1228690" y="2578949"/>
            <a:ext cx="615949" cy="832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/>
          <p:cNvSpPr/>
          <p:nvPr/>
        </p:nvSpPr>
        <p:spPr>
          <a:xfrm>
            <a:off x="6486525" y="5457825"/>
            <a:ext cx="1695451" cy="914400"/>
          </a:xfrm>
          <a:prstGeom prst="ellipse">
            <a:avLst/>
          </a:prstGeom>
          <a:solidFill>
            <a:schemeClr val="bg1"/>
          </a:solidFill>
          <a:ln w="952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15125" y="5715000"/>
            <a:ext cx="136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1000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</dc:creator>
  <cp:lastModifiedBy>anton</cp:lastModifiedBy>
  <cp:revision>28</cp:revision>
  <dcterms:created xsi:type="dcterms:W3CDTF">2013-11-24T23:50:45Z</dcterms:created>
  <dcterms:modified xsi:type="dcterms:W3CDTF">2014-05-22T04:04:42Z</dcterms:modified>
</cp:coreProperties>
</file>