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64" r:id="rId2"/>
    <p:sldId id="256" r:id="rId3"/>
    <p:sldId id="257" r:id="rId4"/>
    <p:sldId id="258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177" autoAdjust="0"/>
  </p:normalViewPr>
  <p:slideViewPr>
    <p:cSldViewPr>
      <p:cViewPr varScale="1">
        <p:scale>
          <a:sx n="55" d="100"/>
          <a:sy n="55" d="100"/>
        </p:scale>
        <p:origin x="-11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2CC8C-4967-4EF8-B865-4975E8D7D717}" type="datetimeFigureOut">
              <a:rPr lang="en-US" smtClean="0"/>
              <a:pPr/>
              <a:t>5/29/2014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239D2-265F-489F-9B8A-112DFB7160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46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 Numbers hyperlink to the relevant slides.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The</a:t>
            </a:r>
            <a:r>
              <a:rPr kumimoji="1" lang="en-US" altLang="ja-JP" baseline="0" dirty="0" smtClean="0"/>
              <a:t> </a:t>
            </a:r>
            <a:r>
              <a:rPr kumimoji="1" lang="en-US" altLang="ja-JP" b="1" baseline="0" dirty="0" smtClean="0"/>
              <a:t>Back Button </a:t>
            </a:r>
            <a:r>
              <a:rPr kumimoji="1" lang="en-US" altLang="ja-JP" baseline="0" dirty="0" smtClean="0"/>
              <a:t>goes back to Slide 1 – You can just make 1 then copy and paste it. The function is also pasted.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You must use </a:t>
            </a:r>
            <a:r>
              <a:rPr kumimoji="1" lang="en-US" altLang="ja-JP" b="1" dirty="0" smtClean="0"/>
              <a:t>Slide Show</a:t>
            </a:r>
            <a:r>
              <a:rPr kumimoji="1" lang="en-US" altLang="ja-JP" b="1" baseline="0" dirty="0" smtClean="0"/>
              <a:t> &gt; Set Up Show &gt; Browsed at Kiosk </a:t>
            </a:r>
            <a:r>
              <a:rPr kumimoji="1" lang="en-US" altLang="ja-JP" b="0" baseline="0" dirty="0" smtClean="0"/>
              <a:t>otherwise the students can click anywhere and cause chaos.</a:t>
            </a:r>
            <a:endParaRPr kumimoji="1" lang="ja-JP" alt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239D2-265F-489F-9B8A-112DFB71607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5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18" Type="http://schemas.openxmlformats.org/officeDocument/2006/relationships/image" Target="../media/image1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audio" Target="../media/audio2.wav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3.jpeg"/><Relationship Id="rId7" Type="http://schemas.openxmlformats.org/officeDocument/2006/relationships/image" Target="../media/image31.jpeg"/><Relationship Id="rId12" Type="http://schemas.openxmlformats.org/officeDocument/2006/relationships/audio" Target="../media/audio3.wav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jpeg"/><Relationship Id="rId4" Type="http://schemas.openxmlformats.org/officeDocument/2006/relationships/image" Target="../media/image28.jpe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brecorder.com/images/pic2012/07/BO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524000"/>
            <a:ext cx="7467600" cy="497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4800"/>
            <a:ext cx="7772400" cy="1295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New Y1000 Note Designs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Oval 3">
            <a:hlinkClick r:id="rId4" action="ppaction://hlinksldjump"/>
          </p:cNvPr>
          <p:cNvSpPr/>
          <p:nvPr/>
        </p:nvSpPr>
        <p:spPr>
          <a:xfrm>
            <a:off x="1041400" y="2705100"/>
            <a:ext cx="1219200" cy="1219200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Oval 4">
            <a:hlinkClick r:id="rId5" action="ppaction://hlinksldjump"/>
          </p:cNvPr>
          <p:cNvSpPr/>
          <p:nvPr/>
        </p:nvSpPr>
        <p:spPr>
          <a:xfrm>
            <a:off x="2971800" y="2705100"/>
            <a:ext cx="1219200" cy="1219200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Oval 5">
            <a:hlinkClick r:id="rId6" action="ppaction://hlinksldjump"/>
          </p:cNvPr>
          <p:cNvSpPr/>
          <p:nvPr/>
        </p:nvSpPr>
        <p:spPr>
          <a:xfrm>
            <a:off x="4902200" y="2705100"/>
            <a:ext cx="1219200" cy="1219200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Oval 6">
            <a:hlinkClick r:id="" action="ppaction://noaction"/>
          </p:cNvPr>
          <p:cNvSpPr/>
          <p:nvPr/>
        </p:nvSpPr>
        <p:spPr>
          <a:xfrm>
            <a:off x="6832600" y="2705100"/>
            <a:ext cx="1219200" cy="1219200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Oval 7">
            <a:hlinkClick r:id="" action="ppaction://noaction"/>
          </p:cNvPr>
          <p:cNvSpPr/>
          <p:nvPr/>
        </p:nvSpPr>
        <p:spPr>
          <a:xfrm>
            <a:off x="2006600" y="4305300"/>
            <a:ext cx="1219200" cy="1219200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Oval 8">
            <a:hlinkClick r:id="" action="ppaction://noaction"/>
          </p:cNvPr>
          <p:cNvSpPr/>
          <p:nvPr/>
        </p:nvSpPr>
        <p:spPr>
          <a:xfrm>
            <a:off x="3937000" y="4305300"/>
            <a:ext cx="1219200" cy="1219200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Oval 9">
            <a:hlinkClick r:id="" action="ppaction://noaction"/>
          </p:cNvPr>
          <p:cNvSpPr/>
          <p:nvPr/>
        </p:nvSpPr>
        <p:spPr>
          <a:xfrm>
            <a:off x="5867400" y="4267200"/>
            <a:ext cx="1219200" cy="1219200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636693" y="479228"/>
            <a:ext cx="7315200" cy="28956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636693" y="3527228"/>
            <a:ext cx="7315200" cy="28956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315" name="Picture 8"/>
          <p:cNvPicPr>
            <a:picLocks noChangeAspect="1" noChangeArrowheads="1"/>
          </p:cNvPicPr>
          <p:nvPr/>
        </p:nvPicPr>
        <p:blipFill>
          <a:blip r:embed="rId2" cstate="print">
            <a:lum bright="18000"/>
          </a:blip>
          <a:srcRect/>
          <a:stretch>
            <a:fillRect/>
          </a:stretch>
        </p:blipFill>
        <p:spPr bwMode="auto">
          <a:xfrm>
            <a:off x="1560493" y="3527228"/>
            <a:ext cx="7391400" cy="285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8"/>
          <p:cNvPicPr>
            <a:picLocks noChangeAspect="1" noChangeArrowheads="1"/>
          </p:cNvPicPr>
          <p:nvPr/>
        </p:nvPicPr>
        <p:blipFill>
          <a:blip r:embed="rId2" cstate="print">
            <a:lum bright="18000"/>
          </a:blip>
          <a:srcRect/>
          <a:stretch>
            <a:fillRect/>
          </a:stretch>
        </p:blipFill>
        <p:spPr bwMode="auto">
          <a:xfrm>
            <a:off x="1484293" y="479228"/>
            <a:ext cx="7467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8" descr="shinkansen g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2093" y="3755828"/>
            <a:ext cx="5181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9" descr="komedawara+gr_clipped_rev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7693" y="1165028"/>
            <a:ext cx="1752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4" descr="green+bird_clipped_rev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90262">
            <a:off x="2627293" y="4365428"/>
            <a:ext cx="5334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15" descr="green+bird_clipped_rev_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1693" y="3451028"/>
            <a:ext cx="23622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16" descr="green+bird_clipped_rev_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13093" y="4136828"/>
            <a:ext cx="6096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17" descr="green+bird_clipped_rev_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5893" y="3603428"/>
            <a:ext cx="91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18" descr="green+bird_clipped_rev_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70262">
            <a:off x="1712893" y="3603428"/>
            <a:ext cx="10668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4" name="Picture 19" descr="green+bird_clipped_rev_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62668">
            <a:off x="1636693" y="4517828"/>
            <a:ext cx="12954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5" name="Picture 20" descr="green+bird_clipped_rev_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84493" y="4670228"/>
            <a:ext cx="762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6" name="Picture 21" descr="green+bird_clipped_rev_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275030">
            <a:off x="3770293" y="4517828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7" name="Picture 22" descr="CHERRY+BLOSSON_clipped_rev_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3704063">
            <a:off x="1989911" y="4926610"/>
            <a:ext cx="11985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8" name="Picture 17" descr="http://cdn.vectorstock.com/i/composite/96,27/cherry-blossom-branch-abstract-background-vector-849627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38519927">
            <a:off x="1597005" y="61716"/>
            <a:ext cx="28225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2" name="Picture 29" descr="green+bird_clipped_rev_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35645">
            <a:off x="6437293" y="3679628"/>
            <a:ext cx="24384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3" name="Picture 30" descr="green+bird_clipped_rev_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141893" y="3527228"/>
            <a:ext cx="990600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4" name="Picture 31" descr="green+bird_clipped_rev_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898901">
            <a:off x="5903893" y="3984428"/>
            <a:ext cx="609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5" name="Oval 32"/>
          <p:cNvSpPr>
            <a:spLocks noChangeArrowheads="1"/>
          </p:cNvSpPr>
          <p:nvPr/>
        </p:nvSpPr>
        <p:spPr bwMode="auto">
          <a:xfrm>
            <a:off x="1636693" y="555428"/>
            <a:ext cx="2133600" cy="609600"/>
          </a:xfrm>
          <a:prstGeom prst="ellipse">
            <a:avLst/>
          </a:prstGeom>
          <a:solidFill>
            <a:srgbClr val="99CC00">
              <a:alpha val="49019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Text Box 24"/>
          <p:cNvSpPr txBox="1">
            <a:spLocks noChangeArrowheads="1"/>
          </p:cNvSpPr>
          <p:nvPr/>
        </p:nvSpPr>
        <p:spPr bwMode="auto">
          <a:xfrm>
            <a:off x="1789093" y="555428"/>
            <a:ext cx="2819400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Algerian" pitchFamily="82" charset="0"/>
              </a:rPr>
              <a:t>10,000</a:t>
            </a:r>
            <a:endParaRPr lang="en-US" sz="2800">
              <a:latin typeface="Algerian" pitchFamily="82" charset="0"/>
            </a:endParaRPr>
          </a:p>
          <a:p>
            <a:endParaRPr lang="en-US" sz="2800">
              <a:latin typeface="Algerian" pitchFamily="82" charset="0"/>
            </a:endParaRPr>
          </a:p>
        </p:txBody>
      </p:sp>
      <p:sp>
        <p:nvSpPr>
          <p:cNvPr id="13339" name="Oval 32"/>
          <p:cNvSpPr>
            <a:spLocks noChangeArrowheads="1"/>
          </p:cNvSpPr>
          <p:nvPr/>
        </p:nvSpPr>
        <p:spPr bwMode="auto">
          <a:xfrm>
            <a:off x="6208693" y="3679628"/>
            <a:ext cx="2667000" cy="609600"/>
          </a:xfrm>
          <a:prstGeom prst="ellipse">
            <a:avLst/>
          </a:prstGeom>
          <a:solidFill>
            <a:srgbClr val="99CC00">
              <a:alpha val="49019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8" name="Text Box 24"/>
          <p:cNvSpPr txBox="1">
            <a:spLocks noChangeArrowheads="1"/>
          </p:cNvSpPr>
          <p:nvPr/>
        </p:nvSpPr>
        <p:spPr bwMode="auto">
          <a:xfrm>
            <a:off x="6284893" y="3679628"/>
            <a:ext cx="2514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Algerian" pitchFamily="82" charset="0"/>
              </a:rPr>
              <a:t>10,000yen</a:t>
            </a:r>
            <a:endParaRPr lang="en-US" sz="2800">
              <a:latin typeface="Algerian" pitchFamily="82" charset="0"/>
            </a:endParaRPr>
          </a:p>
        </p:txBody>
      </p:sp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16" cstate="print">
            <a:lum bright="30000" contrast="30000"/>
          </a:blip>
          <a:srcRect l="11786" t="2698" r="142" b="62447"/>
          <a:stretch>
            <a:fillRect/>
          </a:stretch>
        </p:blipFill>
        <p:spPr bwMode="auto">
          <a:xfrm>
            <a:off x="4075093" y="555428"/>
            <a:ext cx="1676400" cy="228600"/>
          </a:xfrm>
          <a:prstGeom prst="rect">
            <a:avLst/>
          </a:prstGeom>
          <a:noFill/>
        </p:spPr>
      </p:pic>
      <p:pic>
        <p:nvPicPr>
          <p:cNvPr id="2" name="Picture 26"/>
          <p:cNvPicPr>
            <a:picLocks noChangeAspect="1" noChangeArrowheads="1"/>
          </p:cNvPicPr>
          <p:nvPr/>
        </p:nvPicPr>
        <p:blipFill>
          <a:blip r:embed="rId16" cstate="print">
            <a:lum bright="36000" contrast="30000"/>
          </a:blip>
          <a:srcRect l="11786" t="2698" r="142" b="62447"/>
          <a:stretch>
            <a:fillRect/>
          </a:stretch>
        </p:blipFill>
        <p:spPr bwMode="auto">
          <a:xfrm>
            <a:off x="7123093" y="555428"/>
            <a:ext cx="1676400" cy="228600"/>
          </a:xfrm>
          <a:prstGeom prst="rect">
            <a:avLst/>
          </a:prstGeom>
          <a:noFill/>
        </p:spPr>
      </p:pic>
      <p:pic>
        <p:nvPicPr>
          <p:cNvPr id="3" name="Picture 26"/>
          <p:cNvPicPr>
            <a:picLocks noChangeAspect="1" noChangeArrowheads="1"/>
          </p:cNvPicPr>
          <p:nvPr/>
        </p:nvPicPr>
        <p:blipFill>
          <a:blip r:embed="rId16" cstate="print">
            <a:lum bright="24000" contrast="52000"/>
          </a:blip>
          <a:srcRect l="11786" t="2698" r="142" b="62447"/>
          <a:stretch>
            <a:fillRect/>
          </a:stretch>
        </p:blipFill>
        <p:spPr bwMode="auto">
          <a:xfrm>
            <a:off x="5522893" y="555428"/>
            <a:ext cx="1676400" cy="228600"/>
          </a:xfrm>
          <a:prstGeom prst="rect">
            <a:avLst/>
          </a:prstGeom>
          <a:noFill/>
        </p:spPr>
      </p:pic>
      <p:pic>
        <p:nvPicPr>
          <p:cNvPr id="13330" name="Picture 17" descr="http://cdn.vectorstock.com/i/composite/96,27/cherry-blossom-branch-abstract-background-vector-849627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4843909">
            <a:off x="6235681" y="-462160"/>
            <a:ext cx="2971800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6"/>
          <p:cNvPicPr>
            <a:picLocks noChangeAspect="1" noChangeArrowheads="1"/>
          </p:cNvPicPr>
          <p:nvPr/>
        </p:nvPicPr>
        <p:blipFill>
          <a:blip r:embed="rId16" cstate="print">
            <a:lum bright="30000" contrast="30000"/>
          </a:blip>
          <a:srcRect l="11786" t="2698" r="142" b="62447"/>
          <a:stretch>
            <a:fillRect/>
          </a:stretch>
        </p:blipFill>
        <p:spPr bwMode="auto">
          <a:xfrm>
            <a:off x="5827693" y="3146228"/>
            <a:ext cx="1676400" cy="228600"/>
          </a:xfrm>
          <a:prstGeom prst="rect">
            <a:avLst/>
          </a:prstGeom>
          <a:noFill/>
        </p:spPr>
      </p:pic>
      <p:pic>
        <p:nvPicPr>
          <p:cNvPr id="5" name="Picture 26"/>
          <p:cNvPicPr>
            <a:picLocks noChangeAspect="1" noChangeArrowheads="1"/>
          </p:cNvPicPr>
          <p:nvPr/>
        </p:nvPicPr>
        <p:blipFill>
          <a:blip r:embed="rId16" cstate="print">
            <a:lum bright="30000" contrast="30000"/>
          </a:blip>
          <a:srcRect l="11786" t="2698" r="142" b="62447"/>
          <a:stretch>
            <a:fillRect/>
          </a:stretch>
        </p:blipFill>
        <p:spPr bwMode="auto">
          <a:xfrm>
            <a:off x="3236893" y="3146228"/>
            <a:ext cx="1676400" cy="228600"/>
          </a:xfrm>
          <a:prstGeom prst="rect">
            <a:avLst/>
          </a:prstGeom>
          <a:noFill/>
        </p:spPr>
      </p:pic>
      <p:pic>
        <p:nvPicPr>
          <p:cNvPr id="6" name="Picture 26"/>
          <p:cNvPicPr>
            <a:picLocks noChangeAspect="1" noChangeArrowheads="1"/>
          </p:cNvPicPr>
          <p:nvPr/>
        </p:nvPicPr>
        <p:blipFill>
          <a:blip r:embed="rId16" cstate="print">
            <a:lum bright="30000" contrast="30000"/>
          </a:blip>
          <a:srcRect l="11786" t="2698" r="142" b="62447"/>
          <a:stretch>
            <a:fillRect/>
          </a:stretch>
        </p:blipFill>
        <p:spPr bwMode="auto">
          <a:xfrm>
            <a:off x="1636693" y="3146228"/>
            <a:ext cx="1676400" cy="228600"/>
          </a:xfrm>
          <a:prstGeom prst="rect">
            <a:avLst/>
          </a:prstGeom>
          <a:noFill/>
        </p:spPr>
      </p:pic>
      <p:pic>
        <p:nvPicPr>
          <p:cNvPr id="7" name="Picture 26"/>
          <p:cNvPicPr>
            <a:picLocks noChangeAspect="1" noChangeArrowheads="1"/>
          </p:cNvPicPr>
          <p:nvPr/>
        </p:nvPicPr>
        <p:blipFill>
          <a:blip r:embed="rId16" cstate="print">
            <a:lum bright="30000" contrast="30000"/>
          </a:blip>
          <a:srcRect l="11786" t="2698" r="142" b="62447"/>
          <a:stretch>
            <a:fillRect/>
          </a:stretch>
        </p:blipFill>
        <p:spPr bwMode="auto">
          <a:xfrm>
            <a:off x="7351693" y="3146228"/>
            <a:ext cx="1752600" cy="239713"/>
          </a:xfrm>
          <a:prstGeom prst="rect">
            <a:avLst/>
          </a:prstGeom>
          <a:noFill/>
        </p:spPr>
      </p:pic>
      <p:pic>
        <p:nvPicPr>
          <p:cNvPr id="13331" name="Picture 7" descr="GEISHA+green_clipped_rev_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665893" y="631628"/>
            <a:ext cx="1905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6"/>
          <p:cNvPicPr>
            <a:picLocks noChangeAspect="1" noChangeArrowheads="1"/>
          </p:cNvPicPr>
          <p:nvPr/>
        </p:nvPicPr>
        <p:blipFill>
          <a:blip r:embed="rId16" cstate="print">
            <a:lum bright="30000" contrast="30000"/>
          </a:blip>
          <a:srcRect l="11786" t="2698" r="142" b="62447"/>
          <a:stretch>
            <a:fillRect/>
          </a:stretch>
        </p:blipFill>
        <p:spPr bwMode="auto">
          <a:xfrm>
            <a:off x="4456093" y="3146228"/>
            <a:ext cx="1676400" cy="228600"/>
          </a:xfrm>
          <a:prstGeom prst="rect">
            <a:avLst/>
          </a:prstGeom>
          <a:noFill/>
        </p:spPr>
      </p:pic>
      <p:pic>
        <p:nvPicPr>
          <p:cNvPr id="13329" name="Picture 5" descr="oval frame page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-24000" contrast="6000"/>
          </a:blip>
          <a:srcRect/>
          <a:stretch>
            <a:fillRect/>
          </a:stretch>
        </p:blipFill>
        <p:spPr bwMode="auto">
          <a:xfrm>
            <a:off x="4191000" y="914400"/>
            <a:ext cx="2057400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59" name="Text Box 47"/>
          <p:cNvSpPr txBox="1">
            <a:spLocks noChangeArrowheads="1"/>
          </p:cNvSpPr>
          <p:nvPr/>
        </p:nvSpPr>
        <p:spPr bwMode="auto">
          <a:xfrm>
            <a:off x="3694093" y="2689028"/>
            <a:ext cx="88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EE69E"/>
                </a:solidFill>
              </a:rPr>
              <a:t>10,000</a:t>
            </a:r>
          </a:p>
        </p:txBody>
      </p:sp>
      <p:sp>
        <p:nvSpPr>
          <p:cNvPr id="13360" name="Text Box 48"/>
          <p:cNvSpPr txBox="1">
            <a:spLocks noChangeArrowheads="1"/>
          </p:cNvSpPr>
          <p:nvPr/>
        </p:nvSpPr>
        <p:spPr bwMode="auto">
          <a:xfrm>
            <a:off x="3465493" y="1930203"/>
            <a:ext cx="88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EE69E"/>
                </a:solidFill>
                <a:latin typeface="Arial Unicode MS" pitchFamily="34" charset="-128"/>
              </a:rPr>
              <a:t>10,000</a:t>
            </a:r>
            <a:endParaRPr lang="en-US" dirty="0">
              <a:latin typeface="Arial Unicode MS" pitchFamily="34" charset="-128"/>
            </a:endParaRPr>
          </a:p>
        </p:txBody>
      </p:sp>
      <p:sp>
        <p:nvSpPr>
          <p:cNvPr id="13361" name="Text Box 49"/>
          <p:cNvSpPr txBox="1">
            <a:spLocks noChangeArrowheads="1"/>
          </p:cNvSpPr>
          <p:nvPr/>
        </p:nvSpPr>
        <p:spPr bwMode="auto">
          <a:xfrm>
            <a:off x="1560493" y="2765228"/>
            <a:ext cx="56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7EE69E"/>
                </a:solidFill>
              </a:rPr>
              <a:t>000</a:t>
            </a:r>
            <a:endParaRPr lang="en-US"/>
          </a:p>
        </p:txBody>
      </p:sp>
      <p:sp>
        <p:nvSpPr>
          <p:cNvPr id="13362" name="Text Box 50"/>
          <p:cNvSpPr txBox="1">
            <a:spLocks noChangeArrowheads="1"/>
          </p:cNvSpPr>
          <p:nvPr/>
        </p:nvSpPr>
        <p:spPr bwMode="auto">
          <a:xfrm>
            <a:off x="3541693" y="1393628"/>
            <a:ext cx="88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7EE69E"/>
                </a:solidFill>
              </a:rPr>
              <a:t>10,000</a:t>
            </a:r>
            <a:endParaRPr lang="en-US"/>
          </a:p>
        </p:txBody>
      </p:sp>
      <p:sp>
        <p:nvSpPr>
          <p:cNvPr id="13363" name="Text Box 51"/>
          <p:cNvSpPr txBox="1">
            <a:spLocks noChangeArrowheads="1"/>
          </p:cNvSpPr>
          <p:nvPr/>
        </p:nvSpPr>
        <p:spPr bwMode="auto">
          <a:xfrm>
            <a:off x="6284893" y="1698428"/>
            <a:ext cx="88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7EE69E"/>
                </a:solidFill>
              </a:rPr>
              <a:t>10,000</a:t>
            </a:r>
            <a:endParaRPr lang="en-US"/>
          </a:p>
        </p:txBody>
      </p:sp>
      <p:sp>
        <p:nvSpPr>
          <p:cNvPr id="13364" name="Text Box 52"/>
          <p:cNvSpPr txBox="1">
            <a:spLocks noChangeArrowheads="1"/>
          </p:cNvSpPr>
          <p:nvPr/>
        </p:nvSpPr>
        <p:spPr bwMode="auto">
          <a:xfrm>
            <a:off x="6056293" y="2384228"/>
            <a:ext cx="88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7EE69E"/>
                </a:solidFill>
              </a:rPr>
              <a:t>10,000</a:t>
            </a:r>
            <a:endParaRPr lang="en-US"/>
          </a:p>
        </p:txBody>
      </p:sp>
      <p:sp>
        <p:nvSpPr>
          <p:cNvPr id="13365" name="Text Box 53"/>
          <p:cNvSpPr txBox="1">
            <a:spLocks noChangeArrowheads="1"/>
          </p:cNvSpPr>
          <p:nvPr/>
        </p:nvSpPr>
        <p:spPr bwMode="auto">
          <a:xfrm>
            <a:off x="8342293" y="2003228"/>
            <a:ext cx="62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7EE69E"/>
                </a:solidFill>
              </a:rPr>
              <a:t>10,0</a:t>
            </a:r>
            <a:endParaRPr lang="en-US"/>
          </a:p>
        </p:txBody>
      </p:sp>
      <p:sp>
        <p:nvSpPr>
          <p:cNvPr id="13366" name="Text Box 54"/>
          <p:cNvSpPr txBox="1">
            <a:spLocks noChangeArrowheads="1"/>
          </p:cNvSpPr>
          <p:nvPr/>
        </p:nvSpPr>
        <p:spPr bwMode="auto">
          <a:xfrm>
            <a:off x="8266093" y="4213028"/>
            <a:ext cx="75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7EE69E"/>
                </a:solidFill>
              </a:rPr>
              <a:t>10,00</a:t>
            </a:r>
            <a:endParaRPr lang="en-US"/>
          </a:p>
        </p:txBody>
      </p:sp>
      <p:sp>
        <p:nvSpPr>
          <p:cNvPr id="13367" name="Text Box 55"/>
          <p:cNvSpPr txBox="1">
            <a:spLocks noChangeArrowheads="1"/>
          </p:cNvSpPr>
          <p:nvPr/>
        </p:nvSpPr>
        <p:spPr bwMode="auto">
          <a:xfrm>
            <a:off x="7961293" y="5813228"/>
            <a:ext cx="88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7EE69E"/>
                </a:solidFill>
              </a:rPr>
              <a:t>10,000</a:t>
            </a:r>
            <a:endParaRPr lang="en-US"/>
          </a:p>
        </p:txBody>
      </p:sp>
      <p:sp>
        <p:nvSpPr>
          <p:cNvPr id="13368" name="Text Box 56"/>
          <p:cNvSpPr txBox="1">
            <a:spLocks noChangeArrowheads="1"/>
          </p:cNvSpPr>
          <p:nvPr/>
        </p:nvSpPr>
        <p:spPr bwMode="auto">
          <a:xfrm>
            <a:off x="7580293" y="4822628"/>
            <a:ext cx="88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7EE69E"/>
                </a:solidFill>
              </a:rPr>
              <a:t>10,000</a:t>
            </a:r>
            <a:endParaRPr lang="en-US"/>
          </a:p>
        </p:txBody>
      </p:sp>
      <p:sp>
        <p:nvSpPr>
          <p:cNvPr id="13369" name="Text Box 57"/>
          <p:cNvSpPr txBox="1">
            <a:spLocks noChangeArrowheads="1"/>
          </p:cNvSpPr>
          <p:nvPr/>
        </p:nvSpPr>
        <p:spPr bwMode="auto">
          <a:xfrm>
            <a:off x="1712893" y="4060628"/>
            <a:ext cx="88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7EE69E"/>
                </a:solidFill>
              </a:rPr>
              <a:t>10,000</a:t>
            </a:r>
            <a:endParaRPr lang="en-US"/>
          </a:p>
        </p:txBody>
      </p:sp>
      <p:sp>
        <p:nvSpPr>
          <p:cNvPr id="13370" name="Text Box 58"/>
          <p:cNvSpPr txBox="1">
            <a:spLocks noChangeArrowheads="1"/>
          </p:cNvSpPr>
          <p:nvPr/>
        </p:nvSpPr>
        <p:spPr bwMode="auto">
          <a:xfrm>
            <a:off x="1560493" y="5127428"/>
            <a:ext cx="88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7EE69E"/>
                </a:solidFill>
              </a:rPr>
              <a:t>10,000</a:t>
            </a:r>
            <a:endParaRPr lang="en-US"/>
          </a:p>
        </p:txBody>
      </p:sp>
      <p:pic>
        <p:nvPicPr>
          <p:cNvPr id="13371" name="Picture 14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113693" y="5584628"/>
            <a:ext cx="838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Oval 49"/>
          <p:cNvSpPr/>
          <p:nvPr/>
        </p:nvSpPr>
        <p:spPr>
          <a:xfrm>
            <a:off x="228600" y="533400"/>
            <a:ext cx="12192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3" name="Action Button: Sound 52">
            <a:hlinkClick r:id="" action="ppaction://noaction" highlightClick="1">
              <a:snd r:embed="rId20" name="Kana_Ayaka.wav"/>
            </a:hlinkClick>
          </p:cNvPr>
          <p:cNvSpPr/>
          <p:nvPr/>
        </p:nvSpPr>
        <p:spPr>
          <a:xfrm>
            <a:off x="381000" y="2895600"/>
            <a:ext cx="1042416" cy="1042416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ction Button: Home 51">
            <a:hlinkClick r:id="" action="ppaction://hlinkshowjump?jump=firstslide" highlightClick="1"/>
          </p:cNvPr>
          <p:cNvSpPr/>
          <p:nvPr/>
        </p:nvSpPr>
        <p:spPr>
          <a:xfrm>
            <a:off x="381000" y="5181600"/>
            <a:ext cx="990600" cy="9906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446212" y="533400"/>
            <a:ext cx="7315200" cy="3048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446212" y="3581400"/>
            <a:ext cx="7315200" cy="28956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315" name="Picture 8"/>
          <p:cNvPicPr>
            <a:picLocks noChangeAspect="1" noChangeArrowheads="1"/>
          </p:cNvPicPr>
          <p:nvPr/>
        </p:nvPicPr>
        <p:blipFill>
          <a:blip r:embed="rId2" cstate="print">
            <a:lum bright="12000" contrast="24000"/>
          </a:blip>
          <a:srcRect/>
          <a:stretch>
            <a:fillRect/>
          </a:stretch>
        </p:blipFill>
        <p:spPr bwMode="auto">
          <a:xfrm>
            <a:off x="1446212" y="609600"/>
            <a:ext cx="7239000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6" name="Picture 14" descr="hqdefault"/>
          <p:cNvPicPr>
            <a:picLocks noChangeAspect="1" noChangeArrowheads="1"/>
          </p:cNvPicPr>
          <p:nvPr/>
        </p:nvPicPr>
        <p:blipFill>
          <a:blip r:embed="rId3" cstate="print">
            <a:lum bright="42000" contrast="-60000"/>
          </a:blip>
          <a:srcRect/>
          <a:stretch>
            <a:fillRect/>
          </a:stretch>
        </p:blipFill>
        <p:spPr bwMode="auto">
          <a:xfrm>
            <a:off x="2593648" y="770423"/>
            <a:ext cx="4790468" cy="2686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8" name="Picture 5" descr="oval frame page"/>
          <p:cNvPicPr>
            <a:picLocks noChangeAspect="1" noChangeArrowheads="1"/>
          </p:cNvPicPr>
          <p:nvPr/>
        </p:nvPicPr>
        <p:blipFill>
          <a:blip r:embed="rId4" cstate="print">
            <a:lum bright="-6000"/>
          </a:blip>
          <a:srcRect/>
          <a:stretch>
            <a:fillRect/>
          </a:stretch>
        </p:blipFill>
        <p:spPr bwMode="auto">
          <a:xfrm>
            <a:off x="3884612" y="838200"/>
            <a:ext cx="23209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5" cstate="print">
            <a:lum bright="24000"/>
          </a:blip>
          <a:srcRect/>
          <a:stretch>
            <a:fillRect/>
          </a:stretch>
        </p:blipFill>
        <p:spPr bwMode="auto">
          <a:xfrm>
            <a:off x="1446212" y="3581400"/>
            <a:ext cx="7239000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12" descr="01303002716"/>
          <p:cNvPicPr>
            <a:picLocks noChangeAspect="1" noChangeArrowheads="1"/>
          </p:cNvPicPr>
          <p:nvPr/>
        </p:nvPicPr>
        <p:blipFill>
          <a:blip r:embed="rId6" cstate="print">
            <a:lum bright="42000" contrast="-30000"/>
          </a:blip>
          <a:srcRect/>
          <a:stretch>
            <a:fillRect/>
          </a:stretch>
        </p:blipFill>
        <p:spPr bwMode="auto">
          <a:xfrm>
            <a:off x="1446212" y="3581400"/>
            <a:ext cx="731520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2" name="WordArt 19"/>
          <p:cNvSpPr>
            <a:spLocks noChangeArrowheads="1" noChangeShapeType="1" noTextEdit="1"/>
          </p:cNvSpPr>
          <p:nvPr/>
        </p:nvSpPr>
        <p:spPr bwMode="auto">
          <a:xfrm>
            <a:off x="1598612" y="838200"/>
            <a:ext cx="138112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10000</a:t>
            </a:r>
          </a:p>
        </p:txBody>
      </p:sp>
      <p:sp>
        <p:nvSpPr>
          <p:cNvPr id="13323" name="WordArt 20"/>
          <p:cNvSpPr>
            <a:spLocks noChangeArrowheads="1" noChangeShapeType="1" noTextEdit="1"/>
          </p:cNvSpPr>
          <p:nvPr/>
        </p:nvSpPr>
        <p:spPr bwMode="auto">
          <a:xfrm>
            <a:off x="7161212" y="3657600"/>
            <a:ext cx="138112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10000</a:t>
            </a:r>
          </a:p>
        </p:txBody>
      </p:sp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963987" y="3511550"/>
            <a:ext cx="223996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5" name="Picture 18" descr="skytree_origami01-600x604_clipped_rev_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9012" y="3352800"/>
            <a:ext cx="48069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7" descr="http://cdn.vectorstock.com/i/composite/96,27/cherry-blossom-branch-abstract-background-vector-849627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4000"/>
          </a:blip>
          <a:srcRect/>
          <a:stretch>
            <a:fillRect/>
          </a:stretch>
        </p:blipFill>
        <p:spPr bwMode="auto">
          <a:xfrm>
            <a:off x="2284412" y="-609600"/>
            <a:ext cx="6859588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10" descr="Picture1_phixr+(2)_clipped_rev_1"/>
          <p:cNvPicPr>
            <a:picLocks noChangeAspect="1" noChangeArrowheads="1"/>
          </p:cNvPicPr>
          <p:nvPr/>
        </p:nvPicPr>
        <p:blipFill>
          <a:blip r:embed="rId10" cstate="print">
            <a:lum bright="6000" contrast="36000"/>
          </a:blip>
          <a:srcRect/>
          <a:stretch>
            <a:fillRect/>
          </a:stretch>
        </p:blipFill>
        <p:spPr bwMode="auto">
          <a:xfrm>
            <a:off x="6246812" y="228600"/>
            <a:ext cx="282733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val 15"/>
          <p:cNvSpPr/>
          <p:nvPr/>
        </p:nvSpPr>
        <p:spPr>
          <a:xfrm>
            <a:off x="152400" y="533400"/>
            <a:ext cx="12192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Action Button: Sound 16">
            <a:hlinkClick r:id="" action="ppaction://noaction" highlightClick="1">
              <a:snd r:embed="rId11" name="Naoto_Eri.wav"/>
            </a:hlinkClick>
          </p:cNvPr>
          <p:cNvSpPr/>
          <p:nvPr/>
        </p:nvSpPr>
        <p:spPr>
          <a:xfrm>
            <a:off x="228600" y="3048000"/>
            <a:ext cx="1042416" cy="1042416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ction Button: Home 17">
            <a:hlinkClick r:id="" action="ppaction://hlinkshowjump?jump=firstslide" highlightClick="1"/>
          </p:cNvPr>
          <p:cNvSpPr/>
          <p:nvPr/>
        </p:nvSpPr>
        <p:spPr>
          <a:xfrm>
            <a:off x="304800" y="5181600"/>
            <a:ext cx="990600" cy="9906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371600" y="573786"/>
            <a:ext cx="7315200" cy="28956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371600" y="3621786"/>
            <a:ext cx="7315200" cy="28956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>
              <a:solidFill>
                <a:srgbClr val="FFFFFF"/>
              </a:solidFill>
            </a:endParaRPr>
          </a:p>
        </p:txBody>
      </p:sp>
      <p:pic>
        <p:nvPicPr>
          <p:cNvPr id="13315" name="Picture 8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1447800" y="573786"/>
            <a:ext cx="7315200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17" descr="http://cdn.vectorstock.com/i/composite/96,27/cherry-blossom-branch-abstract-background-vector-84962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305320">
            <a:off x="1131887" y="432499"/>
            <a:ext cx="24606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21" descr="http://www.vectorstock.com/composite/537271/maple-tree-autumn-leaf-vector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6364"/>
          <a:stretch>
            <a:fillRect/>
          </a:stretch>
        </p:blipFill>
        <p:spPr bwMode="auto">
          <a:xfrm>
            <a:off x="5257800" y="573786"/>
            <a:ext cx="297180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7" descr="maiko_clipped_rev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497586"/>
            <a:ext cx="1970088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1905000" y="1640586"/>
            <a:ext cx="1981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latin typeface="Berlin Sans FB Demi" pitchFamily="34" charset="0"/>
              </a:rPr>
              <a:t>四千円</a:t>
            </a:r>
          </a:p>
        </p:txBody>
      </p:sp>
      <p:sp>
        <p:nvSpPr>
          <p:cNvPr id="13321" name="Text Box 11"/>
          <p:cNvSpPr txBox="1">
            <a:spLocks noChangeArrowheads="1"/>
          </p:cNvSpPr>
          <p:nvPr/>
        </p:nvSpPr>
        <p:spPr bwMode="auto">
          <a:xfrm>
            <a:off x="2133600" y="2326386"/>
            <a:ext cx="144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Stencil" pitchFamily="82" charset="0"/>
              </a:rPr>
              <a:t>Anton 銀行</a:t>
            </a:r>
          </a:p>
        </p:txBody>
      </p:sp>
      <p:sp>
        <p:nvSpPr>
          <p:cNvPr id="13322" name="Text Box 12"/>
          <p:cNvSpPr txBox="1">
            <a:spLocks noChangeArrowheads="1"/>
          </p:cNvSpPr>
          <p:nvPr/>
        </p:nvSpPr>
        <p:spPr bwMode="auto">
          <a:xfrm>
            <a:off x="1447800" y="649986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3323" name="Text Box 13"/>
          <p:cNvSpPr txBox="1">
            <a:spLocks noChangeArrowheads="1"/>
          </p:cNvSpPr>
          <p:nvPr/>
        </p:nvSpPr>
        <p:spPr bwMode="auto">
          <a:xfrm>
            <a:off x="4876800" y="4688586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3324" name="Text Box 14"/>
          <p:cNvSpPr txBox="1">
            <a:spLocks noChangeArrowheads="1"/>
          </p:cNvSpPr>
          <p:nvPr/>
        </p:nvSpPr>
        <p:spPr bwMode="auto">
          <a:xfrm>
            <a:off x="1524000" y="649986"/>
            <a:ext cx="1295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Stencil" pitchFamily="82" charset="0"/>
              </a:rPr>
              <a:t>4000</a:t>
            </a:r>
          </a:p>
        </p:txBody>
      </p:sp>
      <p:sp>
        <p:nvSpPr>
          <p:cNvPr id="13325" name="Text Box 16"/>
          <p:cNvSpPr txBox="1">
            <a:spLocks noChangeArrowheads="1"/>
          </p:cNvSpPr>
          <p:nvPr/>
        </p:nvSpPr>
        <p:spPr bwMode="auto">
          <a:xfrm>
            <a:off x="7467600" y="573786"/>
            <a:ext cx="1676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Stencil" pitchFamily="82" charset="0"/>
              </a:rPr>
              <a:t>4000</a:t>
            </a:r>
          </a:p>
        </p:txBody>
      </p:sp>
      <p:sp>
        <p:nvSpPr>
          <p:cNvPr id="13326" name="Oval 17"/>
          <p:cNvSpPr>
            <a:spLocks noChangeArrowheads="1"/>
          </p:cNvSpPr>
          <p:nvPr/>
        </p:nvSpPr>
        <p:spPr bwMode="auto">
          <a:xfrm>
            <a:off x="4191000" y="1107186"/>
            <a:ext cx="1371600" cy="21336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52" name="Picture 28" descr="http://l.rgbimg.com/cache1nGiZs/users/h/hi/hisks/600/mhYmiE0.jp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889375" y="881761"/>
            <a:ext cx="18415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8" name="Freeform 22"/>
          <p:cNvSpPr>
            <a:spLocks/>
          </p:cNvSpPr>
          <p:nvPr/>
        </p:nvSpPr>
        <p:spPr bwMode="auto">
          <a:xfrm rot="-294689">
            <a:off x="4343400" y="2097786"/>
            <a:ext cx="1154113" cy="293688"/>
          </a:xfrm>
          <a:custGeom>
            <a:avLst/>
            <a:gdLst>
              <a:gd name="T0" fmla="*/ 0 w 727"/>
              <a:gd name="T1" fmla="*/ 185378 h 141"/>
              <a:gd name="T2" fmla="*/ 152400 w 727"/>
              <a:gd name="T3" fmla="*/ 185378 h 141"/>
              <a:gd name="T4" fmla="*/ 371475 w 727"/>
              <a:gd name="T5" fmla="*/ 110393 h 141"/>
              <a:gd name="T6" fmla="*/ 488950 w 727"/>
              <a:gd name="T7" fmla="*/ 35409 h 141"/>
              <a:gd name="T8" fmla="*/ 546100 w 727"/>
              <a:gd name="T9" fmla="*/ 22912 h 141"/>
              <a:gd name="T10" fmla="*/ 600075 w 727"/>
              <a:gd name="T11" fmla="*/ 27078 h 141"/>
              <a:gd name="T12" fmla="*/ 803275 w 727"/>
              <a:gd name="T13" fmla="*/ 185378 h 141"/>
              <a:gd name="T14" fmla="*/ 1076325 w 727"/>
              <a:gd name="T15" fmla="*/ 277025 h 141"/>
              <a:gd name="T16" fmla="*/ 1143000 w 727"/>
              <a:gd name="T17" fmla="*/ 285356 h 141"/>
              <a:gd name="T18" fmla="*/ 1143000 w 727"/>
              <a:gd name="T19" fmla="*/ 285356 h 14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27"/>
              <a:gd name="T31" fmla="*/ 0 h 141"/>
              <a:gd name="T32" fmla="*/ 727 w 727"/>
              <a:gd name="T33" fmla="*/ 141 h 14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27" h="141">
                <a:moveTo>
                  <a:pt x="0" y="89"/>
                </a:moveTo>
                <a:cubicBezTo>
                  <a:pt x="28" y="93"/>
                  <a:pt x="57" y="95"/>
                  <a:pt x="96" y="89"/>
                </a:cubicBezTo>
                <a:cubicBezTo>
                  <a:pt x="135" y="83"/>
                  <a:pt x="199" y="65"/>
                  <a:pt x="234" y="53"/>
                </a:cubicBezTo>
                <a:cubicBezTo>
                  <a:pt x="269" y="41"/>
                  <a:pt x="290" y="24"/>
                  <a:pt x="308" y="17"/>
                </a:cubicBezTo>
                <a:cubicBezTo>
                  <a:pt x="326" y="10"/>
                  <a:pt x="332" y="12"/>
                  <a:pt x="344" y="11"/>
                </a:cubicBezTo>
                <a:cubicBezTo>
                  <a:pt x="356" y="10"/>
                  <a:pt x="351" y="0"/>
                  <a:pt x="378" y="13"/>
                </a:cubicBezTo>
                <a:cubicBezTo>
                  <a:pt x="405" y="26"/>
                  <a:pt x="456" y="69"/>
                  <a:pt x="506" y="89"/>
                </a:cubicBezTo>
                <a:cubicBezTo>
                  <a:pt x="556" y="109"/>
                  <a:pt x="642" y="125"/>
                  <a:pt x="678" y="133"/>
                </a:cubicBezTo>
                <a:cubicBezTo>
                  <a:pt x="714" y="141"/>
                  <a:pt x="713" y="136"/>
                  <a:pt x="720" y="137"/>
                </a:cubicBezTo>
                <a:cubicBezTo>
                  <a:pt x="727" y="138"/>
                  <a:pt x="720" y="137"/>
                  <a:pt x="720" y="137"/>
                </a:cubicBezTo>
              </a:path>
            </a:pathLst>
          </a:custGeom>
          <a:gradFill rotWithShape="1">
            <a:gsLst>
              <a:gs pos="0">
                <a:srgbClr val="D0CBA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D0CBA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83309" y="3675068"/>
            <a:ext cx="7215092" cy="2804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30" name="Text Box 21"/>
          <p:cNvSpPr txBox="1">
            <a:spLocks noChangeArrowheads="1"/>
          </p:cNvSpPr>
          <p:nvPr/>
        </p:nvSpPr>
        <p:spPr bwMode="auto">
          <a:xfrm>
            <a:off x="7315200" y="3774186"/>
            <a:ext cx="1143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Stencil" pitchFamily="82" charset="0"/>
              </a:rPr>
              <a:t>4000</a:t>
            </a:r>
          </a:p>
        </p:txBody>
      </p:sp>
      <p:sp>
        <p:nvSpPr>
          <p:cNvPr id="13331" name="Text Box 22"/>
          <p:cNvSpPr txBox="1">
            <a:spLocks noChangeArrowheads="1"/>
          </p:cNvSpPr>
          <p:nvPr/>
        </p:nvSpPr>
        <p:spPr bwMode="auto">
          <a:xfrm>
            <a:off x="1447800" y="5831586"/>
            <a:ext cx="1371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Stencil" pitchFamily="82" charset="0"/>
              </a:rPr>
              <a:t>4000</a:t>
            </a:r>
          </a:p>
        </p:txBody>
      </p:sp>
      <p:sp>
        <p:nvSpPr>
          <p:cNvPr id="13332" name="Text Box 23"/>
          <p:cNvSpPr txBox="1">
            <a:spLocks noChangeArrowheads="1"/>
          </p:cNvSpPr>
          <p:nvPr/>
        </p:nvSpPr>
        <p:spPr bwMode="auto">
          <a:xfrm>
            <a:off x="7391400" y="4231386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Bauhaus 93" pitchFamily="82" charset="0"/>
              </a:rPr>
              <a:t>YEN</a:t>
            </a:r>
          </a:p>
        </p:txBody>
      </p:sp>
      <p:pic>
        <p:nvPicPr>
          <p:cNvPr id="13333" name="Picture 2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0080"/>
              </a:clrFrom>
              <a:clrTo>
                <a:srgbClr val="FF00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38800" y="4231386"/>
            <a:ext cx="28956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4" name="Oval 27"/>
          <p:cNvSpPr>
            <a:spLocks noChangeArrowheads="1"/>
          </p:cNvSpPr>
          <p:nvPr/>
        </p:nvSpPr>
        <p:spPr bwMode="auto">
          <a:xfrm>
            <a:off x="4114800" y="4231386"/>
            <a:ext cx="1295400" cy="1828800"/>
          </a:xfrm>
          <a:prstGeom prst="ellipse">
            <a:avLst/>
          </a:prstGeom>
          <a:solidFill>
            <a:schemeClr val="bg2"/>
          </a:solidFill>
          <a:ln w="9525">
            <a:solidFill>
              <a:srgbClr val="D0CBA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964627" y="3779719"/>
            <a:ext cx="1571294" cy="265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36" name="Picture 19" descr="http://cdn.vectorstock.com/i/composite/97,43/maple-tree-vector-259743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1600" y="3621786"/>
            <a:ext cx="2819400" cy="296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7" name="Text Box 31"/>
          <p:cNvSpPr txBox="1">
            <a:spLocks noChangeArrowheads="1"/>
          </p:cNvSpPr>
          <p:nvPr/>
        </p:nvSpPr>
        <p:spPr bwMode="auto">
          <a:xfrm>
            <a:off x="3810000" y="3697986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Algerian" pitchFamily="82" charset="0"/>
              </a:rPr>
              <a:t>ANTON GINKO</a:t>
            </a:r>
          </a:p>
        </p:txBody>
      </p:sp>
      <p:pic>
        <p:nvPicPr>
          <p:cNvPr id="13340" name="Picture 28" descr="umechan_clipped_rev_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0" y="2631186"/>
            <a:ext cx="838200" cy="825500"/>
          </a:xfrm>
          <a:prstGeom prst="rect">
            <a:avLst/>
          </a:prstGeom>
          <a:noFill/>
        </p:spPr>
      </p:pic>
      <p:pic>
        <p:nvPicPr>
          <p:cNvPr id="13341" name="Picture 29" descr="umechan_clipped_rev_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72400" y="5602986"/>
            <a:ext cx="819150" cy="804863"/>
          </a:xfrm>
          <a:prstGeom prst="rect">
            <a:avLst/>
          </a:prstGeom>
          <a:noFill/>
        </p:spPr>
      </p:pic>
      <p:sp>
        <p:nvSpPr>
          <p:cNvPr id="29" name="Oval 28"/>
          <p:cNvSpPr/>
          <p:nvPr/>
        </p:nvSpPr>
        <p:spPr>
          <a:xfrm>
            <a:off x="76200" y="533400"/>
            <a:ext cx="12192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0" name="Action Button: Sound 29">
            <a:hlinkClick r:id="" action="ppaction://noaction" highlightClick="1">
              <a:snd r:embed="rId12" name="Hiroko_Rie.wav"/>
            </a:hlinkClick>
          </p:cNvPr>
          <p:cNvSpPr/>
          <p:nvPr/>
        </p:nvSpPr>
        <p:spPr>
          <a:xfrm>
            <a:off x="228600" y="2971800"/>
            <a:ext cx="1042416" cy="1042416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ction Button: Home 30">
            <a:hlinkClick r:id="" action="ppaction://hlinkshowjump?jump=firstslide" highlightClick="1"/>
          </p:cNvPr>
          <p:cNvSpPr/>
          <p:nvPr/>
        </p:nvSpPr>
        <p:spPr>
          <a:xfrm>
            <a:off x="228600" y="5257800"/>
            <a:ext cx="990600" cy="9906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98</Words>
  <Application>Microsoft Office PowerPoint</Application>
  <PresentationFormat>On-screen Show (4:3)</PresentationFormat>
  <Paragraphs>41</Paragraphs>
  <Slides>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New Y1000 Note Designs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Anton</cp:lastModifiedBy>
  <cp:revision>15</cp:revision>
  <dcterms:created xsi:type="dcterms:W3CDTF">2006-08-16T00:00:00Z</dcterms:created>
  <dcterms:modified xsi:type="dcterms:W3CDTF">2014-05-29T11:03:14Z</dcterms:modified>
</cp:coreProperties>
</file>