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64" y="-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83E9-7177-4F6E-82A9-CAC3338107FB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4C031-D97B-4D51-B14F-ABCA5C2869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83E9-7177-4F6E-82A9-CAC3338107FB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4C031-D97B-4D51-B14F-ABCA5C2869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83E9-7177-4F6E-82A9-CAC3338107FB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4C031-D97B-4D51-B14F-ABCA5C2869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83E9-7177-4F6E-82A9-CAC3338107FB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4C031-D97B-4D51-B14F-ABCA5C2869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83E9-7177-4F6E-82A9-CAC3338107FB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4C031-D97B-4D51-B14F-ABCA5C2869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83E9-7177-4F6E-82A9-CAC3338107FB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4C031-D97B-4D51-B14F-ABCA5C2869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83E9-7177-4F6E-82A9-CAC3338107FB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4C031-D97B-4D51-B14F-ABCA5C2869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83E9-7177-4F6E-82A9-CAC3338107FB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4C031-D97B-4D51-B14F-ABCA5C2869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83E9-7177-4F6E-82A9-CAC3338107FB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4C031-D97B-4D51-B14F-ABCA5C2869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83E9-7177-4F6E-82A9-CAC3338107FB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4C031-D97B-4D51-B14F-ABCA5C2869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83E9-7177-4F6E-82A9-CAC3338107FB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4C031-D97B-4D51-B14F-ABCA5C2869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E83E9-7177-4F6E-82A9-CAC3338107FB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4C031-D97B-4D51-B14F-ABCA5C2869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.jp/url?sa=i&amp;rct=j&amp;q=&amp;esrc=s&amp;source=images&amp;cd=&amp;cad=rja&amp;uact=8&amp;docid=zuH2tufGSTqXqM&amp;tbnid=UheYR9H2aMtybM:&amp;ved=0CAUQjRw&amp;url=http%3A%2F%2Fwww.significancemagazine.org%2Fdetails%2Fwebexclusive%2F1379025%2FBig-numbers-and-big-debts_.html&amp;ei=qjh5U-nRHYvTkgX1k4DYCw&amp;bvm=bv.66917471,d.dGc&amp;psig=AFQjCNG3Y3EM0xZ3af8Va0kV8bj3NfUANA&amp;ust=1400539685588278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.jp/url?sa=i&amp;rct=j&amp;q=&amp;esrc=s&amp;source=images&amp;cd=&amp;cad=rja&amp;uact=8&amp;docid=yFFQ3slN7Va9lM&amp;tbnid=H8yyKtE4yPC1LM:&amp;ved=0CAUQjRw&amp;url=http%3A%2F%2Fdisney.wikia.com%2Fwiki%2FDisney_dollar&amp;ei=bDl5U_-hFs2JkQWVzYDgBg&amp;bvm=bv.66917471,d.dGI&amp;psig=AFQjCNE2YVskJEdLhoaBwN1J_fqS7ZPmgw&amp;ust=1400539878691782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.jp/url?sa=i&amp;rct=j&amp;q=&amp;esrc=s&amp;source=images&amp;cd=&amp;cad=rja&amp;uact=8&amp;docid=qtxqlDiPH8nmDM&amp;tbnid=8Q67NIG0h3hN9M:&amp;ved=0CAUQjRw&amp;url=http%3A%2F%2Fwww.britannica.com%2Fblogs%2F2013%2F12%2F2013-review-virtual-currency-bitcoin%2F&amp;ei=_Dl5U4_EA8bRkgWTlIHICg&amp;bvm=bv.66917471,d.dGI&amp;psig=AFQjCNFP0x-Kh2KAWtD54DkequAxBxr6MQ&amp;ust=1400540020228673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.jp/url?sa=i&amp;rct=j&amp;q=&amp;esrc=s&amp;source=images&amp;cd=&amp;cad=rja&amp;uact=8&amp;docid=btpG8GOQZoMsOM&amp;tbnid=JPJAEam8-bc16M:&amp;ved=0CAUQjRw&amp;url=http%3A%2F%2Fwww.numismondo.net%2Fpm%2Fjpn%2Findex43.htm&amp;ei=Wzt5U6u0N8O8kgX--YGYCw&amp;bvm=bv.66917471,d.dGc&amp;psig=AFQjCNEf8M5qTbaiYlblW7xQQ8omWufz7A&amp;ust=1400540364902538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8" y="-7938"/>
            <a:ext cx="9159876" cy="687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990600" y="1752600"/>
            <a:ext cx="7162800" cy="3429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Money Quiz</a:t>
            </a:r>
            <a:endParaRPr lang="en-US" sz="72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17526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B050"/>
                </a:solidFill>
              </a:rPr>
              <a:t>True or False</a:t>
            </a:r>
            <a:endParaRPr lang="en-US" sz="5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130425"/>
            <a:ext cx="8153400" cy="1470025"/>
          </a:xfrm>
        </p:spPr>
        <p:txBody>
          <a:bodyPr>
            <a:normAutofit fontScale="90000"/>
          </a:bodyPr>
          <a:lstStyle/>
          <a:p>
            <a:r>
              <a:rPr lang="en-US" sz="7200" dirty="0" smtClean="0">
                <a:latin typeface="Arial Black" pitchFamily="34" charset="0"/>
              </a:rPr>
              <a:t>5. There </a:t>
            </a:r>
            <a:r>
              <a:rPr lang="en-US" sz="7200" dirty="0" smtClean="0">
                <a:latin typeface="Arial Black" pitchFamily="34" charset="0"/>
              </a:rPr>
              <a:t>are traces of cocaine on almost 50% of US Dollar Bills</a:t>
            </a:r>
            <a:endParaRPr lang="en-US" sz="72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Arial Black" pitchFamily="34" charset="0"/>
              </a:rPr>
              <a:t>False</a:t>
            </a:r>
            <a:endParaRPr lang="en-US" sz="7200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600200"/>
            <a:ext cx="6400800" cy="9906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About 90%.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s://encrypted-tbn0.gstatic.com/images?q=tbn:ANd9GcRVqYTQhxyu2vzvc95CxjXTkmdfi9K4VKYsWOzto-hY3RDrkjl0l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276600"/>
            <a:ext cx="5442857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743200"/>
            <a:ext cx="8686800" cy="1470025"/>
          </a:xfrm>
        </p:spPr>
        <p:txBody>
          <a:bodyPr>
            <a:normAutofit fontScale="90000"/>
          </a:bodyPr>
          <a:lstStyle/>
          <a:p>
            <a:r>
              <a:rPr lang="en-US" sz="7200" dirty="0" smtClean="0">
                <a:latin typeface="Arial Black" pitchFamily="34" charset="0"/>
              </a:rPr>
              <a:t>6. The </a:t>
            </a:r>
            <a:r>
              <a:rPr lang="en-US" sz="7200" dirty="0" smtClean="0">
                <a:latin typeface="Arial Black" pitchFamily="34" charset="0"/>
              </a:rPr>
              <a:t>flu virus can live on banknotes for more than 1 week</a:t>
            </a:r>
            <a:endParaRPr lang="en-US" sz="72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Arial Black" pitchFamily="34" charset="0"/>
              </a:rPr>
              <a:t>True</a:t>
            </a:r>
            <a:endParaRPr lang="en-US" sz="7200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600200"/>
            <a:ext cx="6400800" cy="17526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It can survive for around 15 days.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www.newscientist.com/data/images/ns/cms/dn17049/dn17049-1_30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3124200"/>
            <a:ext cx="3886200" cy="32903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743200"/>
            <a:ext cx="8305800" cy="1470025"/>
          </a:xfrm>
        </p:spPr>
        <p:txBody>
          <a:bodyPr>
            <a:normAutofit fontScale="90000"/>
          </a:bodyPr>
          <a:lstStyle/>
          <a:p>
            <a:r>
              <a:rPr lang="en-US" sz="7200" dirty="0" smtClean="0">
                <a:latin typeface="Arial Black" pitchFamily="34" charset="0"/>
              </a:rPr>
              <a:t>7. The highest denomination banknote is the Japanese 10,000 Yen bill.</a:t>
            </a:r>
            <a:endParaRPr lang="en-US" sz="72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014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Arial Black" pitchFamily="34" charset="0"/>
              </a:rPr>
              <a:t>False</a:t>
            </a:r>
            <a:endParaRPr lang="en-US" sz="7200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600200"/>
            <a:ext cx="7772400" cy="17526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Zimbabwe has a $100 trillion bill 100,000,000,000,000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www.significancemagazine.org/SpringboardWebApp/userfiles/sig/image/ChampkinUploads/Zimbabwe_$100_trillion_2009_Obverse(1)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3340100"/>
            <a:ext cx="5715000" cy="2857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067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743200"/>
            <a:ext cx="8229600" cy="1470025"/>
          </a:xfrm>
        </p:spPr>
        <p:txBody>
          <a:bodyPr>
            <a:normAutofit fontScale="90000"/>
          </a:bodyPr>
          <a:lstStyle/>
          <a:p>
            <a:r>
              <a:rPr lang="en-US" sz="7200" dirty="0" smtClean="0">
                <a:latin typeface="Arial Black" pitchFamily="34" charset="0"/>
              </a:rPr>
              <a:t>8. Disneyland has its own currency.</a:t>
            </a:r>
            <a:endParaRPr lang="en-US" sz="72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071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Arial Black" pitchFamily="34" charset="0"/>
              </a:rPr>
              <a:t>True</a:t>
            </a:r>
            <a:endParaRPr lang="en-US" sz="7200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600200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Disney Dollars can be used at the company’s parks and on its cruise ships.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img4.wikia.nocookie.net/__cb20120627061210/disney/images/6/6f/Disney_Dolla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429000"/>
            <a:ext cx="6705600" cy="282003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82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743200"/>
            <a:ext cx="8229600" cy="1470025"/>
          </a:xfrm>
        </p:spPr>
        <p:txBody>
          <a:bodyPr>
            <a:normAutofit fontScale="90000"/>
          </a:bodyPr>
          <a:lstStyle/>
          <a:p>
            <a:r>
              <a:rPr lang="en-US" sz="7200" dirty="0" smtClean="0">
                <a:latin typeface="Arial Black" pitchFamily="34" charset="0"/>
              </a:rPr>
              <a:t>9. There are over 150 different currencies in use around the world today</a:t>
            </a:r>
            <a:endParaRPr lang="en-US" sz="72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073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Arial Black" pitchFamily="34" charset="0"/>
              </a:rPr>
              <a:t>True</a:t>
            </a:r>
            <a:endParaRPr lang="en-US" sz="7200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600200"/>
            <a:ext cx="7543800" cy="9906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There are 172 at the moment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://media-3.web.britannica.com/eb-media/53/92853-004-E3A33057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654300"/>
            <a:ext cx="4625202" cy="3733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720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7200" dirty="0" smtClean="0">
                <a:latin typeface="Arial Black" pitchFamily="34" charset="0"/>
              </a:rPr>
              <a:t>1. The </a:t>
            </a:r>
            <a:r>
              <a:rPr lang="en-US" sz="7200" dirty="0">
                <a:latin typeface="Arial Black" pitchFamily="34" charset="0"/>
              </a:rPr>
              <a:t>C</a:t>
            </a:r>
            <a:r>
              <a:rPr lang="en-US" sz="7200" dirty="0" smtClean="0">
                <a:latin typeface="Arial Black" pitchFamily="34" charset="0"/>
              </a:rPr>
              <a:t>hinese invented paper money</a:t>
            </a:r>
            <a:endParaRPr lang="en-US" sz="72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743200"/>
            <a:ext cx="8229600" cy="1470025"/>
          </a:xfrm>
        </p:spPr>
        <p:txBody>
          <a:bodyPr>
            <a:normAutofit fontScale="90000"/>
          </a:bodyPr>
          <a:lstStyle/>
          <a:p>
            <a:r>
              <a:rPr lang="en-US" sz="7200" dirty="0" smtClean="0">
                <a:latin typeface="Arial Black" pitchFamily="34" charset="0"/>
              </a:rPr>
              <a:t>10. The 1000 Yen note was first released in the 1920s</a:t>
            </a:r>
            <a:endParaRPr lang="en-US" sz="72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0959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Arial Black" pitchFamily="34" charset="0"/>
              </a:rPr>
              <a:t>False</a:t>
            </a:r>
            <a:endParaRPr lang="en-US" sz="7200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600200"/>
            <a:ext cx="7543800" cy="990600"/>
          </a:xfrm>
        </p:spPr>
        <p:txBody>
          <a:bodyPr>
            <a:normAutofit fontScale="77500" lnSpcReduction="20000"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It was only created in 1945 after the war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://www.numismondo.net/pm/jpn/jpnP.45s11000YenND1945Block8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01900"/>
            <a:ext cx="6643077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016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Arial Black" pitchFamily="34" charset="0"/>
              </a:rPr>
              <a:t>True</a:t>
            </a:r>
            <a:endParaRPr lang="en-US" sz="7200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600200"/>
            <a:ext cx="6400800" cy="17526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It first appeared in the </a:t>
            </a:r>
          </a:p>
          <a:p>
            <a:r>
              <a:rPr lang="en-US" sz="4400" dirty="0" smtClean="0">
                <a:solidFill>
                  <a:schemeClr val="tx1"/>
                </a:solidFill>
              </a:rPr>
              <a:t>7</a:t>
            </a:r>
            <a:r>
              <a:rPr lang="en-US" sz="4400" baseline="30000" dirty="0" smtClean="0">
                <a:solidFill>
                  <a:schemeClr val="tx1"/>
                </a:solidFill>
              </a:rPr>
              <a:t>th</a:t>
            </a:r>
            <a:r>
              <a:rPr lang="en-US" sz="4400" dirty="0" smtClean="0">
                <a:solidFill>
                  <a:schemeClr val="tx1"/>
                </a:solidFill>
              </a:rPr>
              <a:t> Century.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File:Yuan dynasty banknote with its printing plate 12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200400"/>
            <a:ext cx="4572000" cy="33318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7200" dirty="0" smtClean="0">
                <a:latin typeface="Arial Black" pitchFamily="34" charset="0"/>
              </a:rPr>
              <a:t>2. Most </a:t>
            </a:r>
            <a:r>
              <a:rPr lang="en-US" sz="7200" dirty="0" smtClean="0">
                <a:latin typeface="Arial Black" pitchFamily="34" charset="0"/>
              </a:rPr>
              <a:t>paper money is made of cloth</a:t>
            </a:r>
            <a:endParaRPr lang="en-US" sz="72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Arial Black" pitchFamily="34" charset="0"/>
              </a:rPr>
              <a:t>True</a:t>
            </a:r>
            <a:endParaRPr lang="en-US" sz="7200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600200"/>
            <a:ext cx="6400800" cy="17526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It’s made from a mix of cotton and linen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25602" name="Picture 2" descr="http://moneytipcentral.com/wp-content/uploads/2009/03/tons-of-money-printed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048000"/>
            <a:ext cx="3124200" cy="35772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7200" dirty="0" smtClean="0">
                <a:latin typeface="Arial Black" pitchFamily="34" charset="0"/>
              </a:rPr>
              <a:t>3. The </a:t>
            </a:r>
            <a:r>
              <a:rPr lang="en-US" sz="7200" dirty="0" smtClean="0">
                <a:latin typeface="Arial Black" pitchFamily="34" charset="0"/>
              </a:rPr>
              <a:t>$ sign only appears on the $100 note</a:t>
            </a:r>
            <a:endParaRPr lang="en-US" sz="72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Arial Black" pitchFamily="34" charset="0"/>
              </a:rPr>
              <a:t>False</a:t>
            </a:r>
            <a:endParaRPr lang="en-US" sz="7200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600200"/>
            <a:ext cx="6096000" cy="17526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It doesn’t appear on any of them.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23554" name="Picture 2" descr="http://whitehouse.gov1.info/bep/index_files/money-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3048000"/>
            <a:ext cx="6191003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130425"/>
            <a:ext cx="8153400" cy="1470025"/>
          </a:xfrm>
        </p:spPr>
        <p:txBody>
          <a:bodyPr>
            <a:normAutofit fontScale="90000"/>
          </a:bodyPr>
          <a:lstStyle/>
          <a:p>
            <a:r>
              <a:rPr lang="en-US" sz="7200" dirty="0" smtClean="0">
                <a:latin typeface="Arial Black" pitchFamily="34" charset="0"/>
              </a:rPr>
              <a:t>4. The </a:t>
            </a:r>
            <a:r>
              <a:rPr lang="en-US" sz="7200" dirty="0" smtClean="0">
                <a:latin typeface="Arial Black" pitchFamily="34" charset="0"/>
              </a:rPr>
              <a:t>first paper Yen banknote was released in the 19</a:t>
            </a:r>
            <a:r>
              <a:rPr lang="en-US" sz="7200" baseline="30000" dirty="0" smtClean="0">
                <a:latin typeface="Arial Black" pitchFamily="34" charset="0"/>
              </a:rPr>
              <a:t>th</a:t>
            </a:r>
            <a:r>
              <a:rPr lang="en-US" sz="7200" dirty="0" smtClean="0">
                <a:latin typeface="Arial Black" pitchFamily="34" charset="0"/>
              </a:rPr>
              <a:t> century</a:t>
            </a:r>
            <a:endParaRPr lang="en-US" sz="72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Arial Black" pitchFamily="34" charset="0"/>
              </a:rPr>
              <a:t>True</a:t>
            </a:r>
            <a:endParaRPr lang="en-US" sz="7200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600200"/>
            <a:ext cx="6400800" cy="17526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In 1872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21506" name="Picture 2" descr="http://upload.wikimedia.org/wikipedia/commons/b/ba/First_Meiji_one_yen_banknote_18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514600"/>
            <a:ext cx="5147261" cy="3657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208</Words>
  <Application>Microsoft Office PowerPoint</Application>
  <PresentationFormat>On-screen Show (4:3)</PresentationFormat>
  <Paragraphs>33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Money Quiz</vt:lpstr>
      <vt:lpstr>1. The Chinese invented paper money</vt:lpstr>
      <vt:lpstr>True</vt:lpstr>
      <vt:lpstr>2. Most paper money is made of cloth</vt:lpstr>
      <vt:lpstr>True</vt:lpstr>
      <vt:lpstr>3. The $ sign only appears on the $100 note</vt:lpstr>
      <vt:lpstr>False</vt:lpstr>
      <vt:lpstr>4. The first paper Yen banknote was released in the 19th century</vt:lpstr>
      <vt:lpstr>True</vt:lpstr>
      <vt:lpstr>5. There are traces of cocaine on almost 50% of US Dollar Bills</vt:lpstr>
      <vt:lpstr>False</vt:lpstr>
      <vt:lpstr>6. The flu virus can live on banknotes for more than 1 week</vt:lpstr>
      <vt:lpstr>True</vt:lpstr>
      <vt:lpstr>7. The highest denomination banknote is the Japanese 10,000 Yen bill.</vt:lpstr>
      <vt:lpstr>False</vt:lpstr>
      <vt:lpstr>8. Disneyland has its own currency.</vt:lpstr>
      <vt:lpstr>True</vt:lpstr>
      <vt:lpstr>9. There are over 150 different currencies in use around the world today</vt:lpstr>
      <vt:lpstr>True</vt:lpstr>
      <vt:lpstr>10. The 1000 Yen note was first released in the 1920s</vt:lpstr>
      <vt:lpstr>False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Money Quiz</dc:title>
  <dc:creator>anton</dc:creator>
  <cp:lastModifiedBy>Anton</cp:lastModifiedBy>
  <cp:revision>7</cp:revision>
  <dcterms:created xsi:type="dcterms:W3CDTF">2014-05-16T02:50:01Z</dcterms:created>
  <dcterms:modified xsi:type="dcterms:W3CDTF">2014-05-18T23:00:13Z</dcterms:modified>
</cp:coreProperties>
</file>